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heme/theme2.xml" ContentType="application/vnd.openxmlformats-officedocument.theme+xml"/>
  <Override PartName="/ppt/tags/tag3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6"/>
  </p:notesMasterIdLst>
  <p:sldIdLst>
    <p:sldId id="467" r:id="rId2"/>
    <p:sldId id="489" r:id="rId3"/>
    <p:sldId id="490" r:id="rId4"/>
    <p:sldId id="482" r:id="rId5"/>
    <p:sldId id="470" r:id="rId6"/>
    <p:sldId id="471" r:id="rId7"/>
    <p:sldId id="472" r:id="rId8"/>
    <p:sldId id="473" r:id="rId9"/>
    <p:sldId id="474" r:id="rId10"/>
    <p:sldId id="475" r:id="rId11"/>
    <p:sldId id="476" r:id="rId12"/>
    <p:sldId id="477" r:id="rId13"/>
    <p:sldId id="478" r:id="rId14"/>
    <p:sldId id="479" r:id="rId15"/>
    <p:sldId id="480" r:id="rId16"/>
    <p:sldId id="488" r:id="rId17"/>
    <p:sldId id="481" r:id="rId18"/>
    <p:sldId id="483" r:id="rId19"/>
    <p:sldId id="484" r:id="rId20"/>
    <p:sldId id="485" r:id="rId21"/>
    <p:sldId id="486" r:id="rId22"/>
    <p:sldId id="487" r:id="rId23"/>
    <p:sldId id="468" r:id="rId24"/>
    <p:sldId id="346" r:id="rId25"/>
  </p:sldIdLst>
  <p:sldSz cx="9144000" cy="6858000" type="screen4x3"/>
  <p:notesSz cx="7010400" cy="9296400"/>
  <p:custDataLst>
    <p:tags r:id="rId27"/>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5">
          <p15:clr>
            <a:srgbClr val="A4A3A4"/>
          </p15:clr>
        </p15:guide>
        <p15:guide id="2" orient="horz" pos="3970">
          <p15:clr>
            <a:srgbClr val="A4A3A4"/>
          </p15:clr>
        </p15:guide>
        <p15:guide id="3" pos="1978">
          <p15:clr>
            <a:srgbClr val="A4A3A4"/>
          </p15:clr>
        </p15:guide>
        <p15:guide id="4" pos="2853">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65D"/>
    <a:srgbClr val="7A9A01"/>
    <a:srgbClr val="DCE5E4"/>
    <a:srgbClr val="99C301"/>
    <a:srgbClr val="174A7C"/>
    <a:srgbClr val="A69F88"/>
    <a:srgbClr val="99CC00"/>
    <a:srgbClr val="B1E101"/>
    <a:srgbClr val="FFB03B"/>
    <a:srgbClr val="CA7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79" autoAdjust="0"/>
    <p:restoredTop sz="93073" autoAdjust="0"/>
  </p:normalViewPr>
  <p:slideViewPr>
    <p:cSldViewPr snapToGrid="0" showGuides="1">
      <p:cViewPr varScale="1">
        <p:scale>
          <a:sx n="114" d="100"/>
          <a:sy n="114" d="100"/>
        </p:scale>
        <p:origin x="720" y="108"/>
      </p:cViewPr>
      <p:guideLst>
        <p:guide orient="horz" pos="2215"/>
        <p:guide orient="horz" pos="3970"/>
        <p:guide pos="1978"/>
        <p:guide pos="2853"/>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5" d="100"/>
          <a:sy n="55" d="100"/>
        </p:scale>
        <p:origin x="-2526"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37840" cy="464820"/>
          </a:xfrm>
          <a:prstGeom prst="rect">
            <a:avLst/>
          </a:prstGeom>
        </p:spPr>
        <p:txBody>
          <a:bodyPr vert="horz" lIns="93171" tIns="46586" rIns="93171" bIns="46586" rtlCol="0"/>
          <a:lstStyle>
            <a:lvl1pPr algn="l">
              <a:defRPr sz="1200"/>
            </a:lvl1pPr>
          </a:lstStyle>
          <a:p>
            <a:endParaRPr lang="en-CA"/>
          </a:p>
        </p:txBody>
      </p:sp>
      <p:sp>
        <p:nvSpPr>
          <p:cNvPr id="3" name="Espace réservé de la date 2"/>
          <p:cNvSpPr>
            <a:spLocks noGrp="1"/>
          </p:cNvSpPr>
          <p:nvPr>
            <p:ph type="dt" idx="1"/>
          </p:nvPr>
        </p:nvSpPr>
        <p:spPr>
          <a:xfrm>
            <a:off x="3970938" y="0"/>
            <a:ext cx="3037840" cy="464820"/>
          </a:xfrm>
          <a:prstGeom prst="rect">
            <a:avLst/>
          </a:prstGeom>
        </p:spPr>
        <p:txBody>
          <a:bodyPr vert="horz" lIns="93171" tIns="46586" rIns="93171" bIns="46586" rtlCol="0"/>
          <a:lstStyle>
            <a:lvl1pPr algn="r">
              <a:defRPr sz="1200"/>
            </a:lvl1pPr>
          </a:lstStyle>
          <a:p>
            <a:fld id="{834441DC-6262-4676-8089-739DE20D1D3B}" type="datetimeFigureOut">
              <a:rPr lang="en-CA" smtClean="0"/>
              <a:pPr/>
              <a:t>13/03/2018</a:t>
            </a:fld>
            <a:endParaRPr lang="en-CA"/>
          </a:p>
        </p:txBody>
      </p:sp>
      <p:sp>
        <p:nvSpPr>
          <p:cNvPr id="4" name="Espace réservé de l'image des diapositives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1" tIns="46586" rIns="93171" bIns="46586" rtlCol="0" anchor="ctr"/>
          <a:lstStyle/>
          <a:p>
            <a:endParaRPr lang="en-CA"/>
          </a:p>
        </p:txBody>
      </p:sp>
      <p:sp>
        <p:nvSpPr>
          <p:cNvPr id="5" name="Espace réservé des commentaires 4"/>
          <p:cNvSpPr>
            <a:spLocks noGrp="1"/>
          </p:cNvSpPr>
          <p:nvPr>
            <p:ph type="body" sz="quarter" idx="3"/>
          </p:nvPr>
        </p:nvSpPr>
        <p:spPr>
          <a:xfrm>
            <a:off x="701040" y="4415790"/>
            <a:ext cx="5608320" cy="4183380"/>
          </a:xfrm>
          <a:prstGeom prst="rect">
            <a:avLst/>
          </a:prstGeom>
        </p:spPr>
        <p:txBody>
          <a:bodyPr vert="horz" lIns="93171" tIns="46586" rIns="93171" bIns="46586" rtlCol="0"/>
          <a:lstStyle/>
          <a:p>
            <a:pPr lvl="0"/>
            <a:r>
              <a:rPr lang="en-CA"/>
              <a:t>Modifiez les styles du texte du masque</a:t>
            </a:r>
          </a:p>
          <a:p>
            <a:pPr lvl="1"/>
            <a:r>
              <a:rPr lang="en-CA"/>
              <a:t>Deuxième niveau</a:t>
            </a:r>
          </a:p>
          <a:p>
            <a:pPr lvl="2"/>
            <a:r>
              <a:rPr lang="en-CA"/>
              <a:t>Troisième niveau</a:t>
            </a:r>
          </a:p>
          <a:p>
            <a:pPr lvl="3"/>
            <a:r>
              <a:rPr lang="en-CA"/>
              <a:t>Quatrième niveau</a:t>
            </a:r>
          </a:p>
          <a:p>
            <a:pPr lvl="4"/>
            <a:r>
              <a:rPr lang="en-CA"/>
              <a:t>Cinquième niveau</a:t>
            </a:r>
          </a:p>
        </p:txBody>
      </p:sp>
      <p:sp>
        <p:nvSpPr>
          <p:cNvPr id="6" name="Espace réservé du pied de page 5"/>
          <p:cNvSpPr>
            <a:spLocks noGrp="1"/>
          </p:cNvSpPr>
          <p:nvPr>
            <p:ph type="ftr" sz="quarter" idx="4"/>
          </p:nvPr>
        </p:nvSpPr>
        <p:spPr>
          <a:xfrm>
            <a:off x="0" y="8829966"/>
            <a:ext cx="3037840" cy="464820"/>
          </a:xfrm>
          <a:prstGeom prst="rect">
            <a:avLst/>
          </a:prstGeom>
        </p:spPr>
        <p:txBody>
          <a:bodyPr vert="horz" lIns="93171" tIns="46586" rIns="93171" bIns="46586"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3970938" y="8829966"/>
            <a:ext cx="3037840" cy="464820"/>
          </a:xfrm>
          <a:prstGeom prst="rect">
            <a:avLst/>
          </a:prstGeom>
        </p:spPr>
        <p:txBody>
          <a:bodyPr vert="horz" lIns="93171" tIns="46586" rIns="93171" bIns="46586" rtlCol="0" anchor="b"/>
          <a:lstStyle>
            <a:lvl1pPr algn="r">
              <a:defRPr sz="1200"/>
            </a:lvl1pPr>
          </a:lstStyle>
          <a:p>
            <a:fld id="{C9E63B0C-45FA-42EB-8101-A2B8393445D8}" type="slidenum">
              <a:rPr lang="en-CA" smtClean="0"/>
              <a:pPr/>
              <a:t>‹#›</a:t>
            </a:fld>
            <a:endParaRPr lang="en-CA"/>
          </a:p>
        </p:txBody>
      </p:sp>
    </p:spTree>
    <p:extLst>
      <p:ext uri="{BB962C8B-B14F-4D97-AF65-F5344CB8AC3E}">
        <p14:creationId xmlns:p14="http://schemas.microsoft.com/office/powerpoint/2010/main" val="907681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9E63B0C-45FA-42EB-8101-A2B8393445D8}" type="slidenum">
              <a:rPr lang="en-CA" smtClean="0"/>
              <a:pPr/>
              <a:t>1</a:t>
            </a:fld>
            <a:endParaRPr lang="en-CA" dirty="0"/>
          </a:p>
        </p:txBody>
      </p:sp>
    </p:spTree>
    <p:extLst>
      <p:ext uri="{BB962C8B-B14F-4D97-AF65-F5344CB8AC3E}">
        <p14:creationId xmlns:p14="http://schemas.microsoft.com/office/powerpoint/2010/main" val="2464299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C9E63B0C-45FA-42EB-8101-A2B8393445D8}" type="slidenum">
              <a:rPr lang="en-CA" smtClean="0"/>
              <a:pPr/>
              <a:t>24</a:t>
            </a:fld>
            <a:endParaRPr lang="en-CA"/>
          </a:p>
        </p:txBody>
      </p:sp>
    </p:spTree>
    <p:extLst>
      <p:ext uri="{BB962C8B-B14F-4D97-AF65-F5344CB8AC3E}">
        <p14:creationId xmlns:p14="http://schemas.microsoft.com/office/powerpoint/2010/main" val="38983808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11.xml"/><Relationship Id="rId7"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3.png"/><Relationship Id="rId4" Type="http://schemas.openxmlformats.org/officeDocument/2006/relationships/tags" Target="../tags/tag12.xml"/><Relationship Id="rId9"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5.xml"/><Relationship Id="rId7" Type="http://schemas.openxmlformats.org/officeDocument/2006/relationships/oleObject" Target="../embeddings/oleObject6.bin"/><Relationship Id="rId2" Type="http://schemas.openxmlformats.org/officeDocument/2006/relationships/tags" Target="../tags/tag34.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37.xml"/><Relationship Id="rId4" Type="http://schemas.openxmlformats.org/officeDocument/2006/relationships/tags" Target="../tags/tag3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jpeg"/><Relationship Id="rId2" Type="http://schemas.openxmlformats.org/officeDocument/2006/relationships/tags" Target="../tags/tag38.xml"/><Relationship Id="rId1" Type="http://schemas.openxmlformats.org/officeDocument/2006/relationships/vmlDrawing" Target="../drawings/vmlDrawing7.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image" Target="../media/image4.emf"/><Relationship Id="rId2" Type="http://schemas.openxmlformats.org/officeDocument/2006/relationships/tags" Target="../tags/tag15.xml"/><Relationship Id="rId16" Type="http://schemas.openxmlformats.org/officeDocument/2006/relationships/oleObject" Target="../embeddings/oleObject3.bin"/><Relationship Id="rId1" Type="http://schemas.openxmlformats.org/officeDocument/2006/relationships/vmlDrawing" Target="../drawings/vmlDrawing3.v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slideMaster" Target="../slideMasters/slideMaster1.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tags" Target="../tags/tag27.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9.xml"/><Relationship Id="rId7" Type="http://schemas.openxmlformats.org/officeDocument/2006/relationships/image" Target="../media/image1.emf"/><Relationship Id="rId2" Type="http://schemas.openxmlformats.org/officeDocument/2006/relationships/tags" Target="../tags/tag2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3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1.emf"/><Relationship Id="rId2" Type="http://schemas.openxmlformats.org/officeDocument/2006/relationships/tags" Target="../tags/tag31.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3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oup Title slide">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709" name="think-cell Slide" r:id="rId8" imgW="360" imgH="360" progId="">
                  <p:embed/>
                </p:oleObj>
              </mc:Choice>
              <mc:Fallback>
                <p:oleObj name="think-cell Slide" r:id="rId8" imgW="360" imgH="360" progId="">
                  <p:embed/>
                  <p:pic>
                    <p:nvPicPr>
                      <p:cNvPr id="0" name="Picture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userDrawn="1">
            <p:custDataLst>
              <p:tags r:id="rId3"/>
            </p:custDataLst>
          </p:nvPr>
        </p:nvSpPr>
        <p:spPr>
          <a:xfrm>
            <a:off x="0" y="0"/>
            <a:ext cx="9144000" cy="6250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Image 7"/>
          <p:cNvPicPr>
            <a:picLocks noChangeAspect="1"/>
          </p:cNvPicPr>
          <p:nvPr userDrawn="1">
            <p:custDataLst>
              <p:tags r:id="rId4"/>
            </p:custDataLst>
          </p:nvPr>
        </p:nvPicPr>
        <p:blipFill rotWithShape="1">
          <a:blip r:embed="rId10" cstate="screen">
            <a:extLst>
              <a:ext uri="{28A0092B-C50C-407E-A947-70E740481C1C}">
                <a14:useLocalDpi xmlns:a14="http://schemas.microsoft.com/office/drawing/2010/main"/>
              </a:ext>
            </a:extLst>
          </a:blip>
          <a:srcRect/>
          <a:stretch/>
        </p:blipFill>
        <p:spPr>
          <a:xfrm>
            <a:off x="5220072" y="130145"/>
            <a:ext cx="3923929" cy="5845581"/>
          </a:xfrm>
          <a:prstGeom prst="rect">
            <a:avLst/>
          </a:prstGeom>
        </p:spPr>
      </p:pic>
      <p:sp>
        <p:nvSpPr>
          <p:cNvPr id="10" name="Titre 1"/>
          <p:cNvSpPr>
            <a:spLocks noGrp="1"/>
          </p:cNvSpPr>
          <p:nvPr userDrawn="1">
            <p:ph type="ctrTitle" hasCustomPrompt="1"/>
            <p:custDataLst>
              <p:tags r:id="rId5"/>
            </p:custDataLst>
          </p:nvPr>
        </p:nvSpPr>
        <p:spPr>
          <a:xfrm>
            <a:off x="5580112" y="836712"/>
            <a:ext cx="3168352" cy="2376264"/>
          </a:xfrm>
        </p:spPr>
        <p:txBody>
          <a:bodyPr anchor="ctr" anchorCtr="0">
            <a:normAutofit/>
          </a:bodyPr>
          <a:lstStyle>
            <a:lvl1pPr algn="l">
              <a:lnSpc>
                <a:spcPct val="100000"/>
              </a:lnSpc>
              <a:defRPr sz="2000" cap="none" baseline="0">
                <a:solidFill>
                  <a:schemeClr val="accent1"/>
                </a:solidFill>
                <a:latin typeface="Arial Black" pitchFamily="34" charset="0"/>
              </a:defRPr>
            </a:lvl1pPr>
          </a:lstStyle>
          <a:p>
            <a:r>
              <a:rPr lang="en-CA" noProof="0"/>
              <a:t>Click to edit title</a:t>
            </a:r>
          </a:p>
        </p:txBody>
      </p:sp>
      <p:sp>
        <p:nvSpPr>
          <p:cNvPr id="17" name="Text Placeholder 16"/>
          <p:cNvSpPr>
            <a:spLocks noGrp="1"/>
          </p:cNvSpPr>
          <p:nvPr>
            <p:ph type="body" sz="quarter" idx="10" hasCustomPrompt="1"/>
          </p:nvPr>
        </p:nvSpPr>
        <p:spPr>
          <a:xfrm>
            <a:off x="5580063" y="3357563"/>
            <a:ext cx="3168650" cy="2232025"/>
          </a:xfrm>
        </p:spPr>
        <p:txBody>
          <a:bodyPr anchor="ctr">
            <a:normAutofit/>
          </a:bodyPr>
          <a:lstStyle>
            <a:lvl1pPr>
              <a:lnSpc>
                <a:spcPct val="100000"/>
              </a:lnSpc>
              <a:defRPr sz="1400">
                <a:solidFill>
                  <a:srgbClr val="808D97"/>
                </a:solidFill>
              </a:defRPr>
            </a:lvl1pPr>
          </a:lstStyle>
          <a:p>
            <a:pPr lvl="0"/>
            <a:r>
              <a:rPr lang="en-CA" noProof="0"/>
              <a:t>Click to add presenter and date</a:t>
            </a:r>
          </a:p>
        </p:txBody>
      </p:sp>
      <p:sp>
        <p:nvSpPr>
          <p:cNvPr id="3" name="Espace réservé pour une image  2"/>
          <p:cNvSpPr>
            <a:spLocks noGrp="1"/>
          </p:cNvSpPr>
          <p:nvPr>
            <p:ph type="pic" sz="quarter" idx="11"/>
          </p:nvPr>
        </p:nvSpPr>
        <p:spPr>
          <a:xfrm>
            <a:off x="0" y="0"/>
            <a:ext cx="5076056" cy="6858000"/>
          </a:xfrm>
        </p:spPr>
        <p:txBody>
          <a:bodyPr/>
          <a:lstStyle/>
          <a:p>
            <a:r>
              <a:rPr lang="en-US"/>
              <a:t>Click icon to add picture</a:t>
            </a:r>
            <a:endParaRPr lang="fr-CA"/>
          </a:p>
        </p:txBody>
      </p:sp>
      <p:sp>
        <p:nvSpPr>
          <p:cNvPr id="11" name="Text Box 23"/>
          <p:cNvSpPr txBox="1">
            <a:spLocks noChangeArrowheads="1"/>
          </p:cNvSpPr>
          <p:nvPr userDrawn="1">
            <p:custDataLst>
              <p:tags r:id="rId6"/>
            </p:custDataLst>
          </p:nvPr>
        </p:nvSpPr>
        <p:spPr bwMode="auto">
          <a:xfrm rot="16200000">
            <a:off x="7702189" y="3318829"/>
            <a:ext cx="2566408" cy="246221"/>
          </a:xfrm>
          <a:prstGeom prst="rect">
            <a:avLst/>
          </a:prstGeom>
          <a:noFill/>
          <a:ln w="12700" algn="ctr">
            <a:noFill/>
            <a:miter lim="800000"/>
            <a:headEnd/>
            <a:tailEnd/>
          </a:ln>
          <a:effectLst/>
        </p:spPr>
        <p:txBody>
          <a:bodyPr wrap="none" lIns="0" tIns="0" rIns="0" bIns="0">
            <a:spAutoFit/>
          </a:bodyPr>
          <a:lstStyle/>
          <a:p>
            <a:pPr algn="ctr" defTabSz="1300163" eaLnBrk="0" hangingPunct="0">
              <a:defRPr/>
            </a:pPr>
            <a:r>
              <a:rPr lang="en-CA" sz="800" b="0" dirty="0">
                <a:solidFill>
                  <a:schemeClr val="accent6"/>
                </a:solidFill>
                <a:cs typeface="+mn-cs"/>
              </a:rPr>
              <a:t>PRIVATE AND CONFIDENTIAL</a:t>
            </a:r>
          </a:p>
          <a:p>
            <a:pPr defTabSz="1300163" eaLnBrk="0" hangingPunct="0">
              <a:defRPr/>
            </a:pPr>
            <a:r>
              <a:rPr lang="en-CA" sz="800" b="0" dirty="0">
                <a:solidFill>
                  <a:schemeClr val="accent6"/>
                </a:solidFill>
                <a:cs typeface="+mn-cs"/>
              </a:rPr>
              <a:t>© Bombardier Inc. or its subsidiaries. All rights reserved.</a:t>
            </a:r>
          </a:p>
        </p:txBody>
      </p:sp>
    </p:spTree>
    <p:extLst>
      <p:ext uri="{BB962C8B-B14F-4D97-AF65-F5344CB8AC3E}">
        <p14:creationId xmlns:p14="http://schemas.microsoft.com/office/powerpoint/2010/main" val="128786788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without line">
    <p:spTree>
      <p:nvGrpSpPr>
        <p:cNvPr id="1" name=""/>
        <p:cNvGrpSpPr/>
        <p:nvPr/>
      </p:nvGrpSpPr>
      <p:grpSpPr>
        <a:xfrm>
          <a:off x="0" y="0"/>
          <a:ext cx="0" cy="0"/>
          <a:chOff x="0" y="0"/>
          <a:chExt cx="0" cy="0"/>
        </a:xfrm>
      </p:grpSpPr>
      <p:sp>
        <p:nvSpPr>
          <p:cNvPr id="9" name="Espace réservé du numéro de diapositive 5"/>
          <p:cNvSpPr>
            <a:spLocks noGrp="1"/>
          </p:cNvSpPr>
          <p:nvPr>
            <p:ph type="sldNum" sz="quarter" idx="15"/>
          </p:nvPr>
        </p:nvSpPr>
        <p:spPr>
          <a:xfrm>
            <a:off x="360040" y="6309320"/>
            <a:ext cx="323528" cy="360000"/>
          </a:xfrm>
          <a:prstGeom prst="rect">
            <a:avLst/>
          </a:prstGeom>
        </p:spPr>
        <p:txBody>
          <a:bodyPr/>
          <a:lstStyle/>
          <a:p>
            <a:fld id="{CCEA77D5-0B01-41C0-8AB2-471B057BD053}" type="slidenum">
              <a:rPr lang="en-CA" smtClean="0"/>
              <a:pPr/>
              <a:t>‹#›</a:t>
            </a:fld>
            <a:endParaRPr lang="en-CA" dirty="0"/>
          </a:p>
        </p:txBody>
      </p:sp>
      <p:sp>
        <p:nvSpPr>
          <p:cNvPr id="2" name="Rectangle 1"/>
          <p:cNvSpPr/>
          <p:nvPr userDrawn="1"/>
        </p:nvSpPr>
        <p:spPr>
          <a:xfrm>
            <a:off x="179512" y="332656"/>
            <a:ext cx="8964488" cy="5832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6878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73" name="think-cell Slide" r:id="rId7" imgW="360" imgH="360" progId="">
                  <p:embed/>
                </p:oleObj>
              </mc:Choice>
              <mc:Fallback>
                <p:oleObj name="think-cell Slide" r:id="rId7" imgW="360" imgH="360" progId="">
                  <p:embed/>
                  <p:pic>
                    <p:nvPicPr>
                      <p:cNvPr id="0" name="Picture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a:spLocks noChangeArrowheads="1"/>
          </p:cNvSpPr>
          <p:nvPr userDrawn="1">
            <p:custDataLst>
              <p:tags r:id="rId3"/>
            </p:custDataLst>
          </p:nvPr>
        </p:nvSpPr>
        <p:spPr bwMode="auto">
          <a:xfrm>
            <a:off x="3059832" y="2758430"/>
            <a:ext cx="3528391" cy="1390650"/>
          </a:xfrm>
          <a:prstGeom prst="rect">
            <a:avLst/>
          </a:prstGeom>
          <a:solidFill>
            <a:schemeClr val="bg1">
              <a:alpha val="47842"/>
            </a:schemeClr>
          </a:solidFill>
          <a:ln w="9525">
            <a:noFill/>
            <a:miter lim="800000"/>
            <a:headEnd/>
            <a:tailEnd/>
          </a:ln>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CA" sz="7200" b="1" i="0" dirty="0">
                <a:solidFill>
                  <a:srgbClr val="808D97"/>
                </a:solidFill>
              </a:rPr>
              <a:t>Q&amp;A</a:t>
            </a:r>
          </a:p>
        </p:txBody>
      </p:sp>
      <p:sp>
        <p:nvSpPr>
          <p:cNvPr id="11" name="Espace réservé du numéro de diapositive 5"/>
          <p:cNvSpPr>
            <a:spLocks noGrp="1"/>
          </p:cNvSpPr>
          <p:nvPr>
            <p:ph type="sldNum" sz="quarter" idx="12"/>
            <p:custDataLst>
              <p:tags r:id="rId4"/>
            </p:custDataLst>
          </p:nvPr>
        </p:nvSpPr>
        <p:spPr>
          <a:xfrm>
            <a:off x="360040" y="6309320"/>
            <a:ext cx="323528" cy="360000"/>
          </a:xfrm>
          <a:prstGeom prst="rect">
            <a:avLst/>
          </a:prstGeom>
        </p:spPr>
        <p:txBody>
          <a:bodyPr/>
          <a:lstStyle/>
          <a:p>
            <a:fld id="{CCEA77D5-0B01-41C0-8AB2-471B057BD053}" type="slidenum">
              <a:rPr lang="en-CA" smtClean="0"/>
              <a:pPr/>
              <a:t>‹#›</a:t>
            </a:fld>
            <a:endParaRPr lang="en-CA"/>
          </a:p>
        </p:txBody>
      </p:sp>
      <p:sp>
        <p:nvSpPr>
          <p:cNvPr id="8" name="Rectangle à coins arrondis 7"/>
          <p:cNvSpPr/>
          <p:nvPr userDrawn="1">
            <p:custDataLst>
              <p:tags r:id="rId5"/>
            </p:custDataLst>
          </p:nvPr>
        </p:nvSpPr>
        <p:spPr>
          <a:xfrm>
            <a:off x="1475656" y="2780928"/>
            <a:ext cx="1512168" cy="1368152"/>
          </a:xfrm>
          <a:prstGeom prst="roundRect">
            <a:avLst/>
          </a:prstGeom>
          <a:solidFill>
            <a:srgbClr val="CC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273050" lvl="0" indent="-273050" algn="ctr" defTabSz="1300163">
              <a:spcBef>
                <a:spcPct val="50000"/>
              </a:spcBef>
              <a:buClr>
                <a:srgbClr val="174A7C"/>
              </a:buClr>
            </a:pPr>
            <a:r>
              <a:rPr lang="en-CA" sz="7500" b="1" dirty="0">
                <a:solidFill>
                  <a:prstClr val="white"/>
                </a:solidFill>
              </a:rPr>
              <a:t>?</a:t>
            </a:r>
          </a:p>
        </p:txBody>
      </p:sp>
    </p:spTree>
    <p:extLst>
      <p:ext uri="{BB962C8B-B14F-4D97-AF65-F5344CB8AC3E}">
        <p14:creationId xmlns:p14="http://schemas.microsoft.com/office/powerpoint/2010/main" val="1255664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732240" y="6165304"/>
            <a:ext cx="2088232"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p:cNvSpPr/>
          <p:nvPr userDrawn="1"/>
        </p:nvSpPr>
        <p:spPr>
          <a:xfrm>
            <a:off x="0" y="260648"/>
            <a:ext cx="9144000" cy="5904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5" name="Imag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993392"/>
            <a:ext cx="9144000" cy="2871216"/>
          </a:xfrm>
          <a:prstGeom prst="rect">
            <a:avLst/>
          </a:prstGeom>
        </p:spPr>
      </p:pic>
    </p:spTree>
    <p:extLst>
      <p:ext uri="{BB962C8B-B14F-4D97-AF65-F5344CB8AC3E}">
        <p14:creationId xmlns:p14="http://schemas.microsoft.com/office/powerpoint/2010/main" val="92960792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Diapositive de titre">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36512" y="0"/>
            <a:ext cx="9144000" cy="6250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graphicFrame>
        <p:nvGraphicFramePr>
          <p:cNvPr id="9" name="Object 8"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885" name="think-cell Slide" r:id="rId4" imgW="360" imgH="360" progId="TCLayout.ActiveDocument.1">
                  <p:embed/>
                </p:oleObj>
              </mc:Choice>
              <mc:Fallback>
                <p:oleObj name="think-cell Slide"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Image 7"/>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220072" y="130145"/>
            <a:ext cx="3923929" cy="5845581"/>
          </a:xfrm>
          <a:prstGeom prst="rect">
            <a:avLst/>
          </a:prstGeom>
        </p:spPr>
      </p:pic>
      <p:sp>
        <p:nvSpPr>
          <p:cNvPr id="14" name="Title 1"/>
          <p:cNvSpPr>
            <a:spLocks noGrp="1"/>
          </p:cNvSpPr>
          <p:nvPr>
            <p:ph type="ctrTitle"/>
          </p:nvPr>
        </p:nvSpPr>
        <p:spPr>
          <a:xfrm>
            <a:off x="5580112" y="836712"/>
            <a:ext cx="3168352" cy="2376264"/>
          </a:xfrm>
        </p:spPr>
        <p:txBody>
          <a:bodyPr anchor="ctr" anchorCtr="0"/>
          <a:lstStyle/>
          <a:p>
            <a:r>
              <a:rPr lang="en-US"/>
              <a:t>Click to edit Master title style</a:t>
            </a:r>
            <a:endParaRPr lang="en-CA" dirty="0"/>
          </a:p>
        </p:txBody>
      </p:sp>
      <p:sp>
        <p:nvSpPr>
          <p:cNvPr id="15" name="Sous-titre 2"/>
          <p:cNvSpPr>
            <a:spLocks noGrp="1"/>
          </p:cNvSpPr>
          <p:nvPr>
            <p:ph type="subTitle" idx="1"/>
          </p:nvPr>
        </p:nvSpPr>
        <p:spPr>
          <a:xfrm>
            <a:off x="5580112" y="3356992"/>
            <a:ext cx="3168352" cy="2281808"/>
          </a:xfrm>
        </p:spPr>
        <p:txBody>
          <a:bodyPr anchor="ctr" anchorCtr="0">
            <a:normAutofit/>
          </a:bodyPr>
          <a:lstStyle>
            <a:lvl1pPr marL="0" indent="0" algn="l">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CA" dirty="0"/>
          </a:p>
        </p:txBody>
      </p:sp>
      <p:pic>
        <p:nvPicPr>
          <p:cNvPr id="11" name="Image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74480" y="0"/>
            <a:ext cx="4834600" cy="6858000"/>
          </a:xfrm>
          <a:prstGeom prst="rect">
            <a:avLst/>
          </a:prstGeom>
        </p:spPr>
      </p:pic>
    </p:spTree>
    <p:extLst>
      <p:ext uri="{BB962C8B-B14F-4D97-AF65-F5344CB8AC3E}">
        <p14:creationId xmlns:p14="http://schemas.microsoft.com/office/powerpoint/2010/main" val="216337202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732" name="think-cell Slide" r:id="rId16" imgW="500" imgH="500" progId="">
                  <p:embed/>
                </p:oleObj>
              </mc:Choice>
              <mc:Fallback>
                <p:oleObj name="think-cell Slide" r:id="rId16" imgW="500" imgH="500" progId="">
                  <p:embed/>
                  <p:pic>
                    <p:nvPicPr>
                      <p:cNvPr id="0" name="Picture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Espace réservé du titre 1"/>
          <p:cNvSpPr>
            <a:spLocks noGrp="1"/>
          </p:cNvSpPr>
          <p:nvPr>
            <p:ph type="title" hasCustomPrompt="1"/>
            <p:custDataLst>
              <p:tags r:id="rId3"/>
            </p:custDataLst>
          </p:nvPr>
        </p:nvSpPr>
        <p:spPr>
          <a:xfrm>
            <a:off x="350729" y="188640"/>
            <a:ext cx="8397735" cy="717944"/>
          </a:xfrm>
          <a:prstGeom prst="rect">
            <a:avLst/>
          </a:prstGeom>
        </p:spPr>
        <p:txBody>
          <a:bodyPr vert="horz" lIns="0" tIns="45720" rIns="91440" bIns="45720" rtlCol="0" anchor="t" anchorCtr="0">
            <a:noAutofit/>
          </a:bodyPr>
          <a:lstStyle>
            <a:lvl1pPr>
              <a:defRPr/>
            </a:lvl1pPr>
          </a:lstStyle>
          <a:p>
            <a:r>
              <a:rPr lang="en-CA" noProof="0" dirty="0"/>
              <a:t>Click to edit title</a:t>
            </a:r>
          </a:p>
        </p:txBody>
      </p:sp>
      <p:sp>
        <p:nvSpPr>
          <p:cNvPr id="24" name="Text Placeholder 16"/>
          <p:cNvSpPr>
            <a:spLocks noGrp="1"/>
          </p:cNvSpPr>
          <p:nvPr>
            <p:ph type="body" sz="quarter" idx="10" hasCustomPrompt="1"/>
            <p:custDataLst>
              <p:tags r:id="rId4"/>
            </p:custDataLst>
          </p:nvPr>
        </p:nvSpPr>
        <p:spPr>
          <a:xfrm>
            <a:off x="1115617" y="1196752"/>
            <a:ext cx="7416823" cy="576064"/>
          </a:xfrm>
          <a:solidFill>
            <a:srgbClr val="DCE5E4"/>
          </a:solidFill>
        </p:spPr>
        <p:txBody>
          <a:bodyPr anchor="ctr">
            <a:normAutofit/>
          </a:bodyPr>
          <a:lstStyle>
            <a:lvl1pPr>
              <a:lnSpc>
                <a:spcPct val="100000"/>
              </a:lnSpc>
              <a:defRPr sz="1600" b="1" cap="all" baseline="0">
                <a:solidFill>
                  <a:srgbClr val="808D97"/>
                </a:solidFill>
              </a:defRPr>
            </a:lvl1pPr>
          </a:lstStyle>
          <a:p>
            <a:pPr lvl="0"/>
            <a:r>
              <a:rPr lang="en-CA"/>
              <a:t>CLICK TO EDIT TEXT</a:t>
            </a:r>
            <a:endParaRPr lang="en-CA" dirty="0"/>
          </a:p>
        </p:txBody>
      </p:sp>
      <p:sp>
        <p:nvSpPr>
          <p:cNvPr id="26" name="Text Placeholder 16"/>
          <p:cNvSpPr>
            <a:spLocks noGrp="1"/>
          </p:cNvSpPr>
          <p:nvPr>
            <p:ph type="body" sz="quarter" idx="11" hasCustomPrompt="1"/>
            <p:custDataLst>
              <p:tags r:id="rId5"/>
            </p:custDataLst>
          </p:nvPr>
        </p:nvSpPr>
        <p:spPr>
          <a:xfrm>
            <a:off x="1115616" y="1916832"/>
            <a:ext cx="7416823" cy="576064"/>
          </a:xfrm>
        </p:spPr>
        <p:txBody>
          <a:bodyPr anchor="ctr">
            <a:normAutofit/>
          </a:bodyPr>
          <a:lstStyle>
            <a:lvl1pPr>
              <a:defRPr sz="1600" b="1" cap="all" baseline="0">
                <a:solidFill>
                  <a:srgbClr val="808D97"/>
                </a:solidFill>
              </a:defRPr>
            </a:lvl1pPr>
          </a:lstStyle>
          <a:p>
            <a:pPr lvl="0"/>
            <a:r>
              <a:rPr lang="en-CA"/>
              <a:t>CLICK TO EDIT TEXT</a:t>
            </a:r>
            <a:endParaRPr lang="en-CA" dirty="0"/>
          </a:p>
        </p:txBody>
      </p:sp>
      <p:sp>
        <p:nvSpPr>
          <p:cNvPr id="27" name="Text Placeholder 16"/>
          <p:cNvSpPr>
            <a:spLocks noGrp="1"/>
          </p:cNvSpPr>
          <p:nvPr>
            <p:ph type="body" sz="quarter" idx="12" hasCustomPrompt="1"/>
            <p:custDataLst>
              <p:tags r:id="rId6"/>
            </p:custDataLst>
          </p:nvPr>
        </p:nvSpPr>
        <p:spPr>
          <a:xfrm>
            <a:off x="1115616" y="2636912"/>
            <a:ext cx="7416823" cy="576064"/>
          </a:xfrm>
        </p:spPr>
        <p:txBody>
          <a:bodyPr anchor="ctr">
            <a:normAutofit/>
          </a:bodyPr>
          <a:lstStyle>
            <a:lvl1pPr>
              <a:defRPr sz="1600" b="1" cap="all" baseline="0">
                <a:solidFill>
                  <a:srgbClr val="808D97"/>
                </a:solidFill>
              </a:defRPr>
            </a:lvl1pPr>
          </a:lstStyle>
          <a:p>
            <a:pPr lvl="0"/>
            <a:r>
              <a:rPr lang="en-CA"/>
              <a:t>CLICK TO EDIT TEXT</a:t>
            </a:r>
            <a:endParaRPr lang="en-CA" dirty="0"/>
          </a:p>
        </p:txBody>
      </p:sp>
      <p:sp>
        <p:nvSpPr>
          <p:cNvPr id="28" name="Text Placeholder 16"/>
          <p:cNvSpPr>
            <a:spLocks noGrp="1"/>
          </p:cNvSpPr>
          <p:nvPr>
            <p:ph type="body" sz="quarter" idx="13" hasCustomPrompt="1"/>
            <p:custDataLst>
              <p:tags r:id="rId7"/>
            </p:custDataLst>
          </p:nvPr>
        </p:nvSpPr>
        <p:spPr>
          <a:xfrm>
            <a:off x="1115616" y="3356992"/>
            <a:ext cx="7416823" cy="576064"/>
          </a:xfrm>
        </p:spPr>
        <p:txBody>
          <a:bodyPr anchor="ctr">
            <a:normAutofit/>
          </a:bodyPr>
          <a:lstStyle>
            <a:lvl1pPr>
              <a:defRPr sz="1600" b="1" cap="all" baseline="0">
                <a:solidFill>
                  <a:srgbClr val="808D97"/>
                </a:solidFill>
              </a:defRPr>
            </a:lvl1pPr>
          </a:lstStyle>
          <a:p>
            <a:pPr lvl="0"/>
            <a:r>
              <a:rPr lang="en-CA"/>
              <a:t>CLICK TO EDIT TEXT</a:t>
            </a:r>
            <a:endParaRPr lang="en-CA" dirty="0"/>
          </a:p>
        </p:txBody>
      </p:sp>
      <p:sp>
        <p:nvSpPr>
          <p:cNvPr id="29" name="Text Placeholder 16"/>
          <p:cNvSpPr>
            <a:spLocks noGrp="1"/>
          </p:cNvSpPr>
          <p:nvPr>
            <p:ph type="body" sz="quarter" idx="14" hasCustomPrompt="1"/>
            <p:custDataLst>
              <p:tags r:id="rId8"/>
            </p:custDataLst>
          </p:nvPr>
        </p:nvSpPr>
        <p:spPr>
          <a:xfrm>
            <a:off x="1115616" y="4077072"/>
            <a:ext cx="7416823" cy="576064"/>
          </a:xfrm>
        </p:spPr>
        <p:txBody>
          <a:bodyPr anchor="ctr">
            <a:normAutofit/>
          </a:bodyPr>
          <a:lstStyle>
            <a:lvl1pPr>
              <a:defRPr sz="1600" b="1" cap="all" baseline="0">
                <a:solidFill>
                  <a:srgbClr val="808D97"/>
                </a:solidFill>
              </a:defRPr>
            </a:lvl1pPr>
          </a:lstStyle>
          <a:p>
            <a:pPr lvl="0"/>
            <a:r>
              <a:rPr lang="en-CA"/>
              <a:t>CLICK TO EDIT TEXT</a:t>
            </a:r>
            <a:endParaRPr lang="en-CA" dirty="0"/>
          </a:p>
        </p:txBody>
      </p:sp>
      <p:sp>
        <p:nvSpPr>
          <p:cNvPr id="15" name="Text Placeholder 14"/>
          <p:cNvSpPr>
            <a:spLocks noGrp="1"/>
          </p:cNvSpPr>
          <p:nvPr>
            <p:ph type="body" sz="quarter" idx="15" hasCustomPrompt="1"/>
            <p:custDataLst>
              <p:tags r:id="rId9"/>
            </p:custDataLst>
          </p:nvPr>
        </p:nvSpPr>
        <p:spPr>
          <a:xfrm>
            <a:off x="496100" y="1196752"/>
            <a:ext cx="504000" cy="5760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ctr" defTabSz="914400" rtl="0" eaLnBrk="1" latinLnBrk="0" hangingPunct="1">
              <a:defRPr lang="en-US" sz="1600" b="1" kern="1200" noProof="0" dirty="0" smtClean="0">
                <a:solidFill>
                  <a:srgbClr val="808D97"/>
                </a:solidFill>
                <a:latin typeface="+mn-lt"/>
                <a:ea typeface="+mn-ea"/>
                <a:cs typeface="+mn-cs"/>
              </a:defRPr>
            </a:lvl1pPr>
            <a:lvl2pPr marL="0" algn="ctr" defTabSz="914400" rtl="0" eaLnBrk="1" latinLnBrk="0" hangingPunct="1">
              <a:defRPr lang="en-US" sz="1600" b="1" kern="1200" noProof="0" dirty="0" smtClean="0">
                <a:solidFill>
                  <a:srgbClr val="808D97"/>
                </a:solidFill>
                <a:latin typeface="+mn-lt"/>
                <a:ea typeface="+mn-ea"/>
                <a:cs typeface="+mn-cs"/>
              </a:defRPr>
            </a:lvl2pPr>
            <a:lvl3pPr marL="0" algn="ctr" defTabSz="914400" rtl="0" eaLnBrk="1" latinLnBrk="0" hangingPunct="1">
              <a:defRPr lang="en-US" sz="1600" b="1" kern="1200" noProof="0" dirty="0" smtClean="0">
                <a:solidFill>
                  <a:srgbClr val="808D97"/>
                </a:solidFill>
                <a:latin typeface="+mn-lt"/>
                <a:ea typeface="+mn-ea"/>
                <a:cs typeface="+mn-cs"/>
              </a:defRPr>
            </a:lvl3pPr>
            <a:lvl4pPr marL="0" algn="ctr" defTabSz="914400" rtl="0" eaLnBrk="1" latinLnBrk="0" hangingPunct="1">
              <a:defRPr lang="en-US" sz="1600" b="1" kern="1200" noProof="0" dirty="0" smtClean="0">
                <a:solidFill>
                  <a:srgbClr val="808D97"/>
                </a:solidFill>
                <a:latin typeface="+mn-lt"/>
                <a:ea typeface="+mn-ea"/>
                <a:cs typeface="+mn-cs"/>
              </a:defRPr>
            </a:lvl4pPr>
            <a:lvl5pPr marL="0" algn="ctr" defTabSz="914400" rtl="0" eaLnBrk="1" latinLnBrk="0" hangingPunct="1">
              <a:defRPr lang="en-US" sz="1600" b="1" kern="1200" noProof="0" dirty="0" smtClean="0">
                <a:solidFill>
                  <a:srgbClr val="808D97"/>
                </a:solidFill>
                <a:latin typeface="+mn-lt"/>
                <a:ea typeface="+mn-ea"/>
                <a:cs typeface="+mn-cs"/>
              </a:defRPr>
            </a:lvl5pPr>
          </a:lstStyle>
          <a:p>
            <a:pPr lvl="0"/>
            <a:r>
              <a:rPr lang="en-CA"/>
              <a:t>1</a:t>
            </a:r>
            <a:endParaRPr lang="en-CA" dirty="0"/>
          </a:p>
        </p:txBody>
      </p:sp>
      <p:sp>
        <p:nvSpPr>
          <p:cNvPr id="16" name="Text Placeholder 14"/>
          <p:cNvSpPr>
            <a:spLocks noGrp="1"/>
          </p:cNvSpPr>
          <p:nvPr>
            <p:ph type="body" sz="quarter" idx="16" hasCustomPrompt="1"/>
            <p:custDataLst>
              <p:tags r:id="rId10"/>
            </p:custDataLst>
          </p:nvPr>
        </p:nvSpPr>
        <p:spPr>
          <a:xfrm>
            <a:off x="496100" y="1916848"/>
            <a:ext cx="504000" cy="5760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ctr" defTabSz="914400" rtl="0" eaLnBrk="1" latinLnBrk="0" hangingPunct="1">
              <a:defRPr lang="en-US" sz="1600" b="1" kern="1200" noProof="0" dirty="0" smtClean="0">
                <a:solidFill>
                  <a:srgbClr val="808D97"/>
                </a:solidFill>
                <a:latin typeface="+mn-lt"/>
                <a:ea typeface="+mn-ea"/>
                <a:cs typeface="+mn-cs"/>
              </a:defRPr>
            </a:lvl1pPr>
            <a:lvl2pPr marL="0" algn="ctr" defTabSz="914400" rtl="0" eaLnBrk="1" latinLnBrk="0" hangingPunct="1">
              <a:defRPr lang="en-US" sz="1600" b="1" kern="1200" noProof="0" dirty="0" smtClean="0">
                <a:solidFill>
                  <a:srgbClr val="808D97"/>
                </a:solidFill>
                <a:latin typeface="+mn-lt"/>
                <a:ea typeface="+mn-ea"/>
                <a:cs typeface="+mn-cs"/>
              </a:defRPr>
            </a:lvl2pPr>
            <a:lvl3pPr marL="0" algn="ctr" defTabSz="914400" rtl="0" eaLnBrk="1" latinLnBrk="0" hangingPunct="1">
              <a:defRPr lang="en-US" sz="1600" b="1" kern="1200" noProof="0" dirty="0" smtClean="0">
                <a:solidFill>
                  <a:srgbClr val="808D97"/>
                </a:solidFill>
                <a:latin typeface="+mn-lt"/>
                <a:ea typeface="+mn-ea"/>
                <a:cs typeface="+mn-cs"/>
              </a:defRPr>
            </a:lvl3pPr>
            <a:lvl4pPr marL="0" algn="ctr" defTabSz="914400" rtl="0" eaLnBrk="1" latinLnBrk="0" hangingPunct="1">
              <a:defRPr lang="en-US" sz="1600" b="1" kern="1200" noProof="0" dirty="0" smtClean="0">
                <a:solidFill>
                  <a:srgbClr val="808D97"/>
                </a:solidFill>
                <a:latin typeface="+mn-lt"/>
                <a:ea typeface="+mn-ea"/>
                <a:cs typeface="+mn-cs"/>
              </a:defRPr>
            </a:lvl4pPr>
            <a:lvl5pPr marL="0" algn="ctr" defTabSz="914400" rtl="0" eaLnBrk="1" latinLnBrk="0" hangingPunct="1">
              <a:defRPr lang="en-US" sz="1600" b="1" kern="1200" noProof="0" dirty="0" smtClean="0">
                <a:solidFill>
                  <a:srgbClr val="808D97"/>
                </a:solidFill>
                <a:latin typeface="+mn-lt"/>
                <a:ea typeface="+mn-ea"/>
                <a:cs typeface="+mn-cs"/>
              </a:defRPr>
            </a:lvl5pPr>
          </a:lstStyle>
          <a:p>
            <a:pPr lvl="0"/>
            <a:r>
              <a:rPr lang="en-CA"/>
              <a:t>2</a:t>
            </a:r>
            <a:endParaRPr lang="en-CA" dirty="0"/>
          </a:p>
        </p:txBody>
      </p:sp>
      <p:sp>
        <p:nvSpPr>
          <p:cNvPr id="17" name="Text Placeholder 14"/>
          <p:cNvSpPr>
            <a:spLocks noGrp="1"/>
          </p:cNvSpPr>
          <p:nvPr>
            <p:ph type="body" sz="quarter" idx="17" hasCustomPrompt="1"/>
            <p:custDataLst>
              <p:tags r:id="rId11"/>
            </p:custDataLst>
          </p:nvPr>
        </p:nvSpPr>
        <p:spPr>
          <a:xfrm>
            <a:off x="496100" y="2636944"/>
            <a:ext cx="504000" cy="5760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ctr" defTabSz="914400" rtl="0" eaLnBrk="1" latinLnBrk="0" hangingPunct="1">
              <a:defRPr lang="en-US" sz="1600" b="1" kern="1200" noProof="0" dirty="0" smtClean="0">
                <a:solidFill>
                  <a:srgbClr val="808D97"/>
                </a:solidFill>
                <a:latin typeface="+mn-lt"/>
                <a:ea typeface="+mn-ea"/>
                <a:cs typeface="+mn-cs"/>
              </a:defRPr>
            </a:lvl1pPr>
            <a:lvl2pPr marL="0" algn="ctr" defTabSz="914400" rtl="0" eaLnBrk="1" latinLnBrk="0" hangingPunct="1">
              <a:defRPr lang="en-US" sz="1600" b="1" kern="1200" noProof="0" dirty="0" smtClean="0">
                <a:solidFill>
                  <a:srgbClr val="808D97"/>
                </a:solidFill>
                <a:latin typeface="+mn-lt"/>
                <a:ea typeface="+mn-ea"/>
                <a:cs typeface="+mn-cs"/>
              </a:defRPr>
            </a:lvl2pPr>
            <a:lvl3pPr marL="0" algn="ctr" defTabSz="914400" rtl="0" eaLnBrk="1" latinLnBrk="0" hangingPunct="1">
              <a:defRPr lang="en-US" sz="1600" b="1" kern="1200" noProof="0" dirty="0" smtClean="0">
                <a:solidFill>
                  <a:srgbClr val="808D97"/>
                </a:solidFill>
                <a:latin typeface="+mn-lt"/>
                <a:ea typeface="+mn-ea"/>
                <a:cs typeface="+mn-cs"/>
              </a:defRPr>
            </a:lvl3pPr>
            <a:lvl4pPr marL="0" algn="ctr" defTabSz="914400" rtl="0" eaLnBrk="1" latinLnBrk="0" hangingPunct="1">
              <a:defRPr lang="en-US" sz="1600" b="1" kern="1200" noProof="0" dirty="0" smtClean="0">
                <a:solidFill>
                  <a:srgbClr val="808D97"/>
                </a:solidFill>
                <a:latin typeface="+mn-lt"/>
                <a:ea typeface="+mn-ea"/>
                <a:cs typeface="+mn-cs"/>
              </a:defRPr>
            </a:lvl4pPr>
            <a:lvl5pPr marL="0" algn="ctr" defTabSz="914400" rtl="0" eaLnBrk="1" latinLnBrk="0" hangingPunct="1">
              <a:defRPr lang="en-US" sz="1600" b="1" kern="1200" noProof="0" dirty="0" smtClean="0">
                <a:solidFill>
                  <a:srgbClr val="808D97"/>
                </a:solidFill>
                <a:latin typeface="+mn-lt"/>
                <a:ea typeface="+mn-ea"/>
                <a:cs typeface="+mn-cs"/>
              </a:defRPr>
            </a:lvl5pPr>
          </a:lstStyle>
          <a:p>
            <a:pPr lvl="0"/>
            <a:r>
              <a:rPr lang="en-CA"/>
              <a:t>3</a:t>
            </a:r>
            <a:endParaRPr lang="en-CA" dirty="0"/>
          </a:p>
        </p:txBody>
      </p:sp>
      <p:sp>
        <p:nvSpPr>
          <p:cNvPr id="18" name="Text Placeholder 14"/>
          <p:cNvSpPr>
            <a:spLocks noGrp="1"/>
          </p:cNvSpPr>
          <p:nvPr>
            <p:ph type="body" sz="quarter" idx="18" hasCustomPrompt="1"/>
            <p:custDataLst>
              <p:tags r:id="rId12"/>
            </p:custDataLst>
          </p:nvPr>
        </p:nvSpPr>
        <p:spPr>
          <a:xfrm>
            <a:off x="496100" y="3357040"/>
            <a:ext cx="504000" cy="5760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ctr" defTabSz="914400" rtl="0" eaLnBrk="1" latinLnBrk="0" hangingPunct="1">
              <a:defRPr lang="en-US" sz="1600" b="1" kern="1200" noProof="0" dirty="0" smtClean="0">
                <a:solidFill>
                  <a:srgbClr val="808D97"/>
                </a:solidFill>
                <a:latin typeface="+mn-lt"/>
                <a:ea typeface="+mn-ea"/>
                <a:cs typeface="+mn-cs"/>
              </a:defRPr>
            </a:lvl1pPr>
            <a:lvl2pPr marL="0" algn="ctr" defTabSz="914400" rtl="0" eaLnBrk="1" latinLnBrk="0" hangingPunct="1">
              <a:defRPr lang="en-US" sz="1600" b="1" kern="1200" noProof="0" dirty="0" smtClean="0">
                <a:solidFill>
                  <a:srgbClr val="808D97"/>
                </a:solidFill>
                <a:latin typeface="+mn-lt"/>
                <a:ea typeface="+mn-ea"/>
                <a:cs typeface="+mn-cs"/>
              </a:defRPr>
            </a:lvl2pPr>
            <a:lvl3pPr marL="0" algn="ctr" defTabSz="914400" rtl="0" eaLnBrk="1" latinLnBrk="0" hangingPunct="1">
              <a:defRPr lang="en-US" sz="1600" b="1" kern="1200" noProof="0" dirty="0" smtClean="0">
                <a:solidFill>
                  <a:srgbClr val="808D97"/>
                </a:solidFill>
                <a:latin typeface="+mn-lt"/>
                <a:ea typeface="+mn-ea"/>
                <a:cs typeface="+mn-cs"/>
              </a:defRPr>
            </a:lvl3pPr>
            <a:lvl4pPr marL="0" algn="ctr" defTabSz="914400" rtl="0" eaLnBrk="1" latinLnBrk="0" hangingPunct="1">
              <a:defRPr lang="en-US" sz="1600" b="1" kern="1200" noProof="0" dirty="0" smtClean="0">
                <a:solidFill>
                  <a:srgbClr val="808D97"/>
                </a:solidFill>
                <a:latin typeface="+mn-lt"/>
                <a:ea typeface="+mn-ea"/>
                <a:cs typeface="+mn-cs"/>
              </a:defRPr>
            </a:lvl4pPr>
            <a:lvl5pPr marL="0" algn="ctr" defTabSz="914400" rtl="0" eaLnBrk="1" latinLnBrk="0" hangingPunct="1">
              <a:defRPr lang="en-US" sz="1600" b="1" kern="1200" noProof="0" dirty="0" smtClean="0">
                <a:solidFill>
                  <a:srgbClr val="808D97"/>
                </a:solidFill>
                <a:latin typeface="+mn-lt"/>
                <a:ea typeface="+mn-ea"/>
                <a:cs typeface="+mn-cs"/>
              </a:defRPr>
            </a:lvl5pPr>
          </a:lstStyle>
          <a:p>
            <a:pPr lvl="0"/>
            <a:r>
              <a:rPr lang="en-CA"/>
              <a:t>4</a:t>
            </a:r>
            <a:endParaRPr lang="en-CA" dirty="0"/>
          </a:p>
        </p:txBody>
      </p:sp>
      <p:sp>
        <p:nvSpPr>
          <p:cNvPr id="19" name="Text Placeholder 14"/>
          <p:cNvSpPr>
            <a:spLocks noGrp="1"/>
          </p:cNvSpPr>
          <p:nvPr>
            <p:ph type="body" sz="quarter" idx="19" hasCustomPrompt="1"/>
            <p:custDataLst>
              <p:tags r:id="rId13"/>
            </p:custDataLst>
          </p:nvPr>
        </p:nvSpPr>
        <p:spPr>
          <a:xfrm>
            <a:off x="496100" y="4077136"/>
            <a:ext cx="504000" cy="5760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ctr" defTabSz="914400" rtl="0" eaLnBrk="1" latinLnBrk="0" hangingPunct="1">
              <a:defRPr lang="en-US" sz="1600" b="1" kern="1200" noProof="0" dirty="0" smtClean="0">
                <a:solidFill>
                  <a:srgbClr val="808D97"/>
                </a:solidFill>
                <a:latin typeface="+mn-lt"/>
                <a:ea typeface="+mn-ea"/>
                <a:cs typeface="+mn-cs"/>
              </a:defRPr>
            </a:lvl1pPr>
            <a:lvl2pPr marL="0" algn="ctr" defTabSz="914400" rtl="0" eaLnBrk="1" latinLnBrk="0" hangingPunct="1">
              <a:defRPr lang="en-US" sz="1600" b="1" kern="1200" noProof="0" dirty="0" smtClean="0">
                <a:solidFill>
                  <a:srgbClr val="808D97"/>
                </a:solidFill>
                <a:latin typeface="+mn-lt"/>
                <a:ea typeface="+mn-ea"/>
                <a:cs typeface="+mn-cs"/>
              </a:defRPr>
            </a:lvl2pPr>
            <a:lvl3pPr marL="0" algn="ctr" defTabSz="914400" rtl="0" eaLnBrk="1" latinLnBrk="0" hangingPunct="1">
              <a:defRPr lang="en-US" sz="1600" b="1" kern="1200" noProof="0" dirty="0" smtClean="0">
                <a:solidFill>
                  <a:srgbClr val="808D97"/>
                </a:solidFill>
                <a:latin typeface="+mn-lt"/>
                <a:ea typeface="+mn-ea"/>
                <a:cs typeface="+mn-cs"/>
              </a:defRPr>
            </a:lvl3pPr>
            <a:lvl4pPr marL="0" algn="ctr" defTabSz="914400" rtl="0" eaLnBrk="1" latinLnBrk="0" hangingPunct="1">
              <a:defRPr lang="en-US" sz="1600" b="1" kern="1200" noProof="0" dirty="0" smtClean="0">
                <a:solidFill>
                  <a:srgbClr val="808D97"/>
                </a:solidFill>
                <a:latin typeface="+mn-lt"/>
                <a:ea typeface="+mn-ea"/>
                <a:cs typeface="+mn-cs"/>
              </a:defRPr>
            </a:lvl4pPr>
            <a:lvl5pPr marL="0" algn="ctr" defTabSz="914400" rtl="0" eaLnBrk="1" latinLnBrk="0" hangingPunct="1">
              <a:defRPr lang="en-US" sz="1600" b="1" kern="1200" noProof="0" dirty="0" smtClean="0">
                <a:solidFill>
                  <a:srgbClr val="808D97"/>
                </a:solidFill>
                <a:latin typeface="+mn-lt"/>
                <a:ea typeface="+mn-ea"/>
                <a:cs typeface="+mn-cs"/>
              </a:defRPr>
            </a:lvl5pPr>
          </a:lstStyle>
          <a:p>
            <a:pPr lvl="0"/>
            <a:r>
              <a:rPr lang="en-CA"/>
              <a:t>5</a:t>
            </a:r>
            <a:endParaRPr lang="en-CA" dirty="0"/>
          </a:p>
        </p:txBody>
      </p:sp>
      <p:sp>
        <p:nvSpPr>
          <p:cNvPr id="20" name="Espace réservé du numéro de diapositive 5"/>
          <p:cNvSpPr>
            <a:spLocks noGrp="1"/>
          </p:cNvSpPr>
          <p:nvPr>
            <p:ph type="sldNum" sz="quarter" idx="20"/>
            <p:custDataLst>
              <p:tags r:id="rId14"/>
            </p:custDataLst>
          </p:nvPr>
        </p:nvSpPr>
        <p:spPr>
          <a:xfrm>
            <a:off x="360040" y="6309320"/>
            <a:ext cx="323528" cy="360000"/>
          </a:xfrm>
          <a:prstGeom prst="rect">
            <a:avLst/>
          </a:prstGeom>
        </p:spPr>
        <p:txBody>
          <a:bodyPr/>
          <a:lstStyle/>
          <a:p>
            <a:fld id="{CCEA77D5-0B01-41C0-8AB2-471B057BD053}" type="slidenum">
              <a:rPr lang="en-CA" smtClean="0"/>
              <a:pPr/>
              <a:t>‹#›</a:t>
            </a:fld>
            <a:endParaRPr lang="en-CA" dirty="0"/>
          </a:p>
        </p:txBody>
      </p:sp>
    </p:spTree>
    <p:extLst>
      <p:ext uri="{BB962C8B-B14F-4D97-AF65-F5344CB8AC3E}">
        <p14:creationId xmlns:p14="http://schemas.microsoft.com/office/powerpoint/2010/main" val="419611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01" name="think-cell Slide" r:id="rId6" imgW="360" imgH="360" progId="">
                  <p:embed/>
                </p:oleObj>
              </mc:Choice>
              <mc:Fallback>
                <p:oleObj name="think-cell Slide" r:id="rId6" imgW="360" imgH="360" progId="">
                  <p:embed/>
                  <p:pic>
                    <p:nvPicPr>
                      <p:cNvPr id="0"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Espace réservé pour une image  4"/>
          <p:cNvSpPr>
            <a:spLocks noGrp="1"/>
          </p:cNvSpPr>
          <p:nvPr>
            <p:ph type="pic" sz="quarter" idx="10"/>
            <p:custDataLst>
              <p:tags r:id="rId3"/>
            </p:custDataLst>
          </p:nvPr>
        </p:nvSpPr>
        <p:spPr>
          <a:xfrm>
            <a:off x="395536" y="1679600"/>
            <a:ext cx="4824536" cy="3672408"/>
          </a:xfrm>
          <a:solidFill>
            <a:schemeClr val="bg1"/>
          </a:solidFill>
        </p:spPr>
        <p:txBody>
          <a:bodyPr/>
          <a:lstStyle>
            <a:lvl1pPr>
              <a:lnSpc>
                <a:spcPct val="100000"/>
              </a:lnSpc>
              <a:defRPr/>
            </a:lvl1pPr>
          </a:lstStyle>
          <a:p>
            <a:r>
              <a:rPr lang="en-US" noProof="0"/>
              <a:t>Click icon to add picture</a:t>
            </a:r>
            <a:endParaRPr lang="en-CA" noProof="0" dirty="0"/>
          </a:p>
        </p:txBody>
      </p:sp>
      <p:sp>
        <p:nvSpPr>
          <p:cNvPr id="9" name="Titre 1"/>
          <p:cNvSpPr>
            <a:spLocks noGrp="1"/>
          </p:cNvSpPr>
          <p:nvPr>
            <p:ph type="ctrTitle" hasCustomPrompt="1"/>
            <p:custDataLst>
              <p:tags r:id="rId4"/>
            </p:custDataLst>
          </p:nvPr>
        </p:nvSpPr>
        <p:spPr>
          <a:xfrm>
            <a:off x="5436096" y="1675408"/>
            <a:ext cx="3168352" cy="3672408"/>
          </a:xfrm>
        </p:spPr>
        <p:txBody>
          <a:bodyPr lIns="72000" rIns="72000" anchor="ctr" anchorCtr="0">
            <a:noAutofit/>
          </a:bodyPr>
          <a:lstStyle>
            <a:lvl1pPr algn="l">
              <a:lnSpc>
                <a:spcPct val="100000"/>
              </a:lnSpc>
              <a:defRPr sz="2000" cap="none" baseline="0">
                <a:solidFill>
                  <a:srgbClr val="8996A0"/>
                </a:solidFill>
                <a:latin typeface="Arial Black" pitchFamily="34" charset="0"/>
              </a:defRPr>
            </a:lvl1pPr>
          </a:lstStyle>
          <a:p>
            <a:r>
              <a:rPr lang="en-CA" noProof="0" dirty="0"/>
              <a:t>Click to edit title</a:t>
            </a:r>
          </a:p>
        </p:txBody>
      </p:sp>
      <p:sp>
        <p:nvSpPr>
          <p:cNvPr id="10" name="Espace réservé du numéro de diapositive 5"/>
          <p:cNvSpPr>
            <a:spLocks noGrp="1"/>
          </p:cNvSpPr>
          <p:nvPr>
            <p:ph type="sldNum" sz="quarter" idx="15"/>
          </p:nvPr>
        </p:nvSpPr>
        <p:spPr>
          <a:xfrm>
            <a:off x="360040" y="6309320"/>
            <a:ext cx="323528" cy="360000"/>
          </a:xfrm>
          <a:prstGeom prst="rect">
            <a:avLst/>
          </a:prstGeom>
        </p:spPr>
        <p:txBody>
          <a:bodyPr/>
          <a:lstStyle/>
          <a:p>
            <a:fld id="{CCEA77D5-0B01-41C0-8AB2-471B057BD053}" type="slidenum">
              <a:rPr lang="en-CA" smtClean="0"/>
              <a:pPr/>
              <a:t>‹#›</a:t>
            </a:fld>
            <a:endParaRPr lang="en-CA" dirty="0"/>
          </a:p>
        </p:txBody>
      </p:sp>
      <p:pic>
        <p:nvPicPr>
          <p:cNvPr id="2" name="Image 1"/>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5328592" y="1412776"/>
            <a:ext cx="3815408" cy="4364375"/>
          </a:xfrm>
          <a:prstGeom prst="rect">
            <a:avLst/>
          </a:prstGeom>
        </p:spPr>
      </p:pic>
    </p:spTree>
    <p:extLst>
      <p:ext uri="{BB962C8B-B14F-4D97-AF65-F5344CB8AC3E}">
        <p14:creationId xmlns:p14="http://schemas.microsoft.com/office/powerpoint/2010/main" val="1384930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lnSpc>
                <a:spcPct val="100000"/>
              </a:lnSpc>
              <a:defRPr/>
            </a:lvl1pPr>
          </a:lstStyle>
          <a:p>
            <a:r>
              <a:rPr lang="en-CA" noProof="0"/>
              <a:t>Click to edit title</a:t>
            </a:r>
            <a:endParaRPr lang="en-CA" dirty="0"/>
          </a:p>
        </p:txBody>
      </p:sp>
      <p:sp>
        <p:nvSpPr>
          <p:cNvPr id="3" name="Espace réservé du contenu 2"/>
          <p:cNvSpPr>
            <a:spLocks noGrp="1"/>
          </p:cNvSpPr>
          <p:nvPr>
            <p:ph idx="1" hasCustomPrompt="1"/>
          </p:nvPr>
        </p:nvSpPr>
        <p:spPr>
          <a:xfrm>
            <a:off x="350729" y="1196752"/>
            <a:ext cx="8397735" cy="4752528"/>
          </a:xfrm>
        </p:spPr>
        <p:txBody>
          <a:bodyPr lIns="0" rIns="72000"/>
          <a:lstStyle>
            <a:lvl1pPr>
              <a:lnSpc>
                <a:spcPct val="100000"/>
              </a:lnSpc>
              <a:spcBef>
                <a:spcPts val="600"/>
              </a:spcBef>
              <a:defRPr/>
            </a:lvl1pPr>
            <a:lvl2pPr>
              <a:lnSpc>
                <a:spcPct val="100000"/>
              </a:lnSpc>
              <a:buClr>
                <a:srgbClr val="808D97"/>
              </a:buClr>
              <a:defRPr/>
            </a:lvl2pPr>
            <a:lvl3pPr>
              <a:lnSpc>
                <a:spcPct val="100000"/>
              </a:lnSpc>
              <a:buClr>
                <a:srgbClr val="8996A0"/>
              </a:buClr>
              <a:defRPr sz="1200"/>
            </a:lvl3pPr>
            <a:lvl4pPr>
              <a:lnSpc>
                <a:spcPct val="100000"/>
              </a:lnSpc>
              <a:buClr>
                <a:srgbClr val="8996A0"/>
              </a:buClr>
              <a:defRPr sz="1200"/>
            </a:lvl4pPr>
          </a:lstStyle>
          <a:p>
            <a:pPr lvl="0"/>
            <a:r>
              <a:rPr lang="en-CA" dirty="0"/>
              <a:t>Click to edit text</a:t>
            </a:r>
          </a:p>
          <a:p>
            <a:pPr lvl="1"/>
            <a:r>
              <a:rPr lang="en-CA" dirty="0"/>
              <a:t>Second level</a:t>
            </a:r>
          </a:p>
          <a:p>
            <a:pPr lvl="2"/>
            <a:r>
              <a:rPr lang="en-CA" dirty="0"/>
              <a:t>Third level</a:t>
            </a:r>
          </a:p>
          <a:p>
            <a:pPr lvl="3"/>
            <a:r>
              <a:rPr lang="en-CA" dirty="0"/>
              <a:t>Fourth level</a:t>
            </a:r>
          </a:p>
        </p:txBody>
      </p:sp>
      <p:sp>
        <p:nvSpPr>
          <p:cNvPr id="8" name="Espace réservé du numéro de diapositive 5"/>
          <p:cNvSpPr>
            <a:spLocks noGrp="1"/>
          </p:cNvSpPr>
          <p:nvPr>
            <p:ph type="sldNum" sz="quarter" idx="15"/>
          </p:nvPr>
        </p:nvSpPr>
        <p:spPr>
          <a:xfrm>
            <a:off x="360040" y="6309320"/>
            <a:ext cx="323528" cy="360000"/>
          </a:xfrm>
          <a:prstGeom prst="rect">
            <a:avLst/>
          </a:prstGeom>
        </p:spPr>
        <p:txBody>
          <a:bodyPr/>
          <a:lstStyle>
            <a:lvl1pPr>
              <a:lnSpc>
                <a:spcPct val="100000"/>
              </a:lnSpc>
              <a:defRPr/>
            </a:lvl1pPr>
          </a:lstStyle>
          <a:p>
            <a:fld id="{CCEA77D5-0B01-41C0-8AB2-471B057BD053}" type="slidenum">
              <a:rPr lang="en-CA" smtClean="0"/>
              <a:pPr/>
              <a:t>‹#›</a:t>
            </a:fld>
            <a:endParaRPr lang="en-CA" dirty="0"/>
          </a:p>
        </p:txBody>
      </p:sp>
      <p:sp>
        <p:nvSpPr>
          <p:cNvPr id="9" name="Text Placeholder 6"/>
          <p:cNvSpPr>
            <a:spLocks noGrp="1"/>
          </p:cNvSpPr>
          <p:nvPr>
            <p:ph type="body" sz="quarter" idx="16" hasCustomPrompt="1"/>
          </p:nvPr>
        </p:nvSpPr>
        <p:spPr>
          <a:xfrm>
            <a:off x="755576" y="6308725"/>
            <a:ext cx="6119887" cy="360363"/>
          </a:xfrm>
        </p:spPr>
        <p:txBody>
          <a:bodyPr anchor="ctr">
            <a:noAutofit/>
          </a:bodyPr>
          <a:lstStyle>
            <a:lvl1pPr>
              <a:lnSpc>
                <a:spcPct val="100000"/>
              </a:lnSpc>
              <a:spcBef>
                <a:spcPts val="0"/>
              </a:spcBef>
              <a:defRPr sz="1000">
                <a:solidFill>
                  <a:schemeClr val="tx1">
                    <a:lumMod val="65000"/>
                    <a:lumOff val="35000"/>
                  </a:schemeClr>
                </a:solidFill>
              </a:defRPr>
            </a:lvl1pPr>
            <a:lvl2pPr>
              <a:defRPr sz="1000"/>
            </a:lvl2pPr>
            <a:lvl3pPr>
              <a:defRPr sz="1000"/>
            </a:lvl3pPr>
            <a:lvl4pPr>
              <a:defRPr sz="1000"/>
            </a:lvl4pPr>
            <a:lvl5pPr>
              <a:defRPr sz="1000"/>
            </a:lvl5pPr>
          </a:lstStyle>
          <a:p>
            <a:pPr lvl="0"/>
            <a:r>
              <a:rPr lang="en-CA" dirty="0"/>
              <a:t>Click to add notes</a:t>
            </a:r>
          </a:p>
        </p:txBody>
      </p:sp>
    </p:spTree>
    <p:extLst>
      <p:ext uri="{BB962C8B-B14F-4D97-AF65-F5344CB8AC3E}">
        <p14:creationId xmlns:p14="http://schemas.microsoft.com/office/powerpoint/2010/main" val="1789523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6 p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lvl1pPr>
          </a:lstStyle>
          <a:p>
            <a:r>
              <a:rPr lang="en-CA" noProof="0"/>
              <a:t>Click to edit title</a:t>
            </a:r>
            <a:endParaRPr lang="en-CA" dirty="0"/>
          </a:p>
        </p:txBody>
      </p:sp>
      <p:sp>
        <p:nvSpPr>
          <p:cNvPr id="3" name="Espace réservé du contenu 2"/>
          <p:cNvSpPr>
            <a:spLocks noGrp="1"/>
          </p:cNvSpPr>
          <p:nvPr>
            <p:ph idx="1" hasCustomPrompt="1"/>
          </p:nvPr>
        </p:nvSpPr>
        <p:spPr>
          <a:xfrm>
            <a:off x="350729" y="1196752"/>
            <a:ext cx="8397735" cy="4752528"/>
          </a:xfrm>
        </p:spPr>
        <p:txBody>
          <a:bodyPr lIns="0" rIns="72000">
            <a:normAutofit/>
          </a:bodyPr>
          <a:lstStyle>
            <a:lvl1pPr>
              <a:lnSpc>
                <a:spcPct val="100000"/>
              </a:lnSpc>
              <a:spcBef>
                <a:spcPts val="600"/>
              </a:spcBef>
              <a:defRPr sz="1600"/>
            </a:lvl1pPr>
            <a:lvl2pPr>
              <a:lnSpc>
                <a:spcPct val="100000"/>
              </a:lnSpc>
              <a:spcBef>
                <a:spcPts val="600"/>
              </a:spcBef>
              <a:buClr>
                <a:srgbClr val="8996A0"/>
              </a:buClr>
              <a:defRPr sz="1600"/>
            </a:lvl2pPr>
            <a:lvl3pPr>
              <a:lnSpc>
                <a:spcPct val="100000"/>
              </a:lnSpc>
              <a:spcBef>
                <a:spcPts val="600"/>
              </a:spcBef>
              <a:buClr>
                <a:srgbClr val="8996A0"/>
              </a:buClr>
              <a:defRPr sz="1600"/>
            </a:lvl3pPr>
            <a:lvl4pPr>
              <a:lnSpc>
                <a:spcPct val="100000"/>
              </a:lnSpc>
              <a:spcBef>
                <a:spcPts val="600"/>
              </a:spcBef>
              <a:buClr>
                <a:srgbClr val="8996A0"/>
              </a:buClr>
              <a:defRPr sz="1600"/>
            </a:lvl4pPr>
            <a:lvl5pPr>
              <a:lnSpc>
                <a:spcPts val="1600"/>
              </a:lnSpc>
              <a:spcBef>
                <a:spcPts val="600"/>
              </a:spcBef>
              <a:buClr>
                <a:srgbClr val="8996A0"/>
              </a:buClr>
              <a:defRPr sz="1600"/>
            </a:lvl5pPr>
          </a:lstStyle>
          <a:p>
            <a:pPr lvl="0"/>
            <a:r>
              <a:rPr lang="en-CA" dirty="0"/>
              <a:t>Click to edit text</a:t>
            </a:r>
          </a:p>
          <a:p>
            <a:pPr lvl="1"/>
            <a:r>
              <a:rPr lang="en-CA" dirty="0"/>
              <a:t>Second level</a:t>
            </a:r>
          </a:p>
          <a:p>
            <a:pPr lvl="2"/>
            <a:r>
              <a:rPr lang="en-CA" dirty="0"/>
              <a:t>Third level</a:t>
            </a:r>
          </a:p>
          <a:p>
            <a:pPr lvl="3"/>
            <a:r>
              <a:rPr lang="en-CA" dirty="0"/>
              <a:t>Fourth level</a:t>
            </a:r>
          </a:p>
        </p:txBody>
      </p:sp>
      <p:sp>
        <p:nvSpPr>
          <p:cNvPr id="11" name="Espace réservé du numéro de diapositive 5"/>
          <p:cNvSpPr>
            <a:spLocks noGrp="1"/>
          </p:cNvSpPr>
          <p:nvPr>
            <p:ph type="sldNum" sz="quarter" idx="12"/>
          </p:nvPr>
        </p:nvSpPr>
        <p:spPr>
          <a:xfrm>
            <a:off x="360040" y="6308725"/>
            <a:ext cx="323528" cy="360000"/>
          </a:xfrm>
          <a:prstGeom prst="rect">
            <a:avLst/>
          </a:prstGeom>
        </p:spPr>
        <p:txBody>
          <a:bodyPr/>
          <a:lstStyle/>
          <a:p>
            <a:fld id="{CCEA77D5-0B01-41C0-8AB2-471B057BD053}" type="slidenum">
              <a:rPr lang="en-CA" smtClean="0"/>
              <a:pPr/>
              <a:t>‹#›</a:t>
            </a:fld>
            <a:endParaRPr lang="en-CA" dirty="0"/>
          </a:p>
        </p:txBody>
      </p:sp>
      <p:sp>
        <p:nvSpPr>
          <p:cNvPr id="6" name="Text Placeholder 6"/>
          <p:cNvSpPr>
            <a:spLocks noGrp="1"/>
          </p:cNvSpPr>
          <p:nvPr>
            <p:ph type="body" sz="quarter" idx="16" hasCustomPrompt="1"/>
          </p:nvPr>
        </p:nvSpPr>
        <p:spPr>
          <a:xfrm>
            <a:off x="755576" y="6308725"/>
            <a:ext cx="6119887" cy="360363"/>
          </a:xfrm>
        </p:spPr>
        <p:txBody>
          <a:bodyPr anchor="ctr">
            <a:noAutofit/>
          </a:bodyPr>
          <a:lstStyle>
            <a:lvl1pPr>
              <a:lnSpc>
                <a:spcPts val="1600"/>
              </a:lnSpc>
              <a:spcBef>
                <a:spcPts val="0"/>
              </a:spcBef>
              <a:defRPr sz="1000">
                <a:solidFill>
                  <a:schemeClr val="tx1">
                    <a:lumMod val="65000"/>
                    <a:lumOff val="35000"/>
                  </a:schemeClr>
                </a:solidFill>
              </a:defRPr>
            </a:lvl1pPr>
            <a:lvl2pPr>
              <a:defRPr sz="1000"/>
            </a:lvl2pPr>
            <a:lvl3pPr>
              <a:defRPr sz="1000"/>
            </a:lvl3pPr>
            <a:lvl4pPr>
              <a:defRPr sz="1000"/>
            </a:lvl4pPr>
            <a:lvl5pPr>
              <a:defRPr sz="1000"/>
            </a:lvl5pPr>
          </a:lstStyle>
          <a:p>
            <a:pPr lvl="0"/>
            <a:r>
              <a:rPr lang="en-CA"/>
              <a:t>Click to add notes</a:t>
            </a:r>
            <a:endParaRPr lang="en-CA" dirty="0"/>
          </a:p>
        </p:txBody>
      </p:sp>
    </p:spTree>
    <p:extLst>
      <p:ext uri="{BB962C8B-B14F-4D97-AF65-F5344CB8AC3E}">
        <p14:creationId xmlns:p14="http://schemas.microsoft.com/office/powerpoint/2010/main" val="4271648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Titles and Content">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24" name="think-cell Slide" r:id="rId6" imgW="360" imgH="360" progId="">
                  <p:embed/>
                </p:oleObj>
              </mc:Choice>
              <mc:Fallback>
                <p:oleObj name="think-cell Slide" r:id="rId6" imgW="360" imgH="360" progId="">
                  <p:embed/>
                  <p:pic>
                    <p:nvPicPr>
                      <p:cNvPr id="0" name="Picture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Espace réservé du contenu 13"/>
          <p:cNvSpPr>
            <a:spLocks noGrp="1"/>
          </p:cNvSpPr>
          <p:nvPr>
            <p:ph sz="quarter" idx="13" hasCustomPrompt="1"/>
            <p:custDataLst>
              <p:tags r:id="rId3"/>
            </p:custDataLst>
          </p:nvPr>
        </p:nvSpPr>
        <p:spPr>
          <a:xfrm>
            <a:off x="361106" y="548680"/>
            <a:ext cx="8387358" cy="288032"/>
          </a:xfrm>
        </p:spPr>
        <p:txBody>
          <a:bodyPr lIns="0">
            <a:noAutofit/>
          </a:bodyPr>
          <a:lstStyle>
            <a:lvl1pPr>
              <a:defRPr sz="1600" b="1" cap="all" baseline="0">
                <a:solidFill>
                  <a:srgbClr val="8996A0"/>
                </a:solidFill>
              </a:defRPr>
            </a:lvl1pPr>
          </a:lstStyle>
          <a:p>
            <a:pPr lvl="0"/>
            <a:r>
              <a:rPr lang="en-CA" noProof="0"/>
              <a:t>Click to edit SUB-TITLE</a:t>
            </a:r>
            <a:endParaRPr lang="en-CA" noProof="0" dirty="0"/>
          </a:p>
        </p:txBody>
      </p:sp>
      <p:sp>
        <p:nvSpPr>
          <p:cNvPr id="10" name="Titre 1"/>
          <p:cNvSpPr>
            <a:spLocks noGrp="1"/>
          </p:cNvSpPr>
          <p:nvPr>
            <p:ph type="title"/>
            <p:custDataLst>
              <p:tags r:id="rId4"/>
            </p:custDataLst>
          </p:nvPr>
        </p:nvSpPr>
        <p:spPr>
          <a:xfrm>
            <a:off x="358140" y="188640"/>
            <a:ext cx="8390324" cy="432048"/>
          </a:xfrm>
        </p:spPr>
        <p:txBody>
          <a:bodyPr/>
          <a:lstStyle>
            <a:lvl1pPr>
              <a:defRPr cap="all" baseline="0"/>
            </a:lvl1pPr>
          </a:lstStyle>
          <a:p>
            <a:r>
              <a:rPr lang="en-US"/>
              <a:t>Click to edit Master title style</a:t>
            </a:r>
            <a:endParaRPr lang="en-CA" dirty="0"/>
          </a:p>
        </p:txBody>
      </p:sp>
      <p:sp>
        <p:nvSpPr>
          <p:cNvPr id="20" name="Espace réservé du contenu 2"/>
          <p:cNvSpPr>
            <a:spLocks noGrp="1"/>
          </p:cNvSpPr>
          <p:nvPr>
            <p:ph idx="1" hasCustomPrompt="1"/>
          </p:nvPr>
        </p:nvSpPr>
        <p:spPr>
          <a:xfrm>
            <a:off x="350729" y="1196752"/>
            <a:ext cx="8397735" cy="4752528"/>
          </a:xfrm>
        </p:spPr>
        <p:txBody>
          <a:bodyPr lIns="0" rIns="72000">
            <a:normAutofit/>
          </a:bodyPr>
          <a:lstStyle>
            <a:lvl1pPr>
              <a:lnSpc>
                <a:spcPct val="100000"/>
              </a:lnSpc>
              <a:defRPr sz="1600"/>
            </a:lvl1pPr>
            <a:lvl2pPr>
              <a:lnSpc>
                <a:spcPct val="100000"/>
              </a:lnSpc>
              <a:buClr>
                <a:srgbClr val="8996A0"/>
              </a:buClr>
              <a:defRPr sz="1400"/>
            </a:lvl2pPr>
            <a:lvl3pPr>
              <a:lnSpc>
                <a:spcPct val="100000"/>
              </a:lnSpc>
              <a:buClr>
                <a:srgbClr val="8996A0"/>
              </a:buClr>
              <a:defRPr sz="1200"/>
            </a:lvl3pPr>
            <a:lvl4pPr>
              <a:lnSpc>
                <a:spcPct val="100000"/>
              </a:lnSpc>
              <a:buClr>
                <a:srgbClr val="8996A0"/>
              </a:buClr>
              <a:defRPr sz="1200"/>
            </a:lvl4pPr>
            <a:lvl5pPr>
              <a:lnSpc>
                <a:spcPts val="1600"/>
              </a:lnSpc>
              <a:buClr>
                <a:srgbClr val="8996A0"/>
              </a:buClr>
              <a:defRPr sz="1600"/>
            </a:lvl5pPr>
          </a:lstStyle>
          <a:p>
            <a:pPr lvl="0"/>
            <a:r>
              <a:rPr lang="en-CA"/>
              <a:t>Click to edit text</a:t>
            </a:r>
          </a:p>
          <a:p>
            <a:pPr lvl="1"/>
            <a:r>
              <a:rPr lang="en-CA"/>
              <a:t>Second level</a:t>
            </a:r>
          </a:p>
          <a:p>
            <a:pPr lvl="2"/>
            <a:r>
              <a:rPr lang="en-CA"/>
              <a:t>Third level</a:t>
            </a:r>
          </a:p>
          <a:p>
            <a:pPr lvl="3"/>
            <a:r>
              <a:rPr lang="en-CA"/>
              <a:t>Fourth level</a:t>
            </a:r>
            <a:endParaRPr lang="en-CA" dirty="0"/>
          </a:p>
        </p:txBody>
      </p:sp>
      <p:sp>
        <p:nvSpPr>
          <p:cNvPr id="8" name="Espace réservé du numéro de diapositive 5"/>
          <p:cNvSpPr>
            <a:spLocks noGrp="1"/>
          </p:cNvSpPr>
          <p:nvPr>
            <p:ph type="sldNum" sz="quarter" idx="15"/>
          </p:nvPr>
        </p:nvSpPr>
        <p:spPr>
          <a:xfrm>
            <a:off x="360040" y="6309320"/>
            <a:ext cx="323528" cy="360000"/>
          </a:xfrm>
          <a:prstGeom prst="rect">
            <a:avLst/>
          </a:prstGeom>
        </p:spPr>
        <p:txBody>
          <a:bodyPr/>
          <a:lstStyle/>
          <a:p>
            <a:fld id="{CCEA77D5-0B01-41C0-8AB2-471B057BD053}" type="slidenum">
              <a:rPr lang="en-CA" smtClean="0"/>
              <a:pPr/>
              <a:t>‹#›</a:t>
            </a:fld>
            <a:endParaRPr lang="en-CA" dirty="0"/>
          </a:p>
        </p:txBody>
      </p:sp>
      <p:sp>
        <p:nvSpPr>
          <p:cNvPr id="12" name="Text Placeholder 6"/>
          <p:cNvSpPr>
            <a:spLocks noGrp="1"/>
          </p:cNvSpPr>
          <p:nvPr>
            <p:ph type="body" sz="quarter" idx="16" hasCustomPrompt="1"/>
          </p:nvPr>
        </p:nvSpPr>
        <p:spPr>
          <a:xfrm>
            <a:off x="755576" y="6308725"/>
            <a:ext cx="6119887" cy="360363"/>
          </a:xfrm>
        </p:spPr>
        <p:txBody>
          <a:bodyPr anchor="ctr">
            <a:noAutofit/>
          </a:bodyPr>
          <a:lstStyle>
            <a:lvl1pPr>
              <a:lnSpc>
                <a:spcPts val="1600"/>
              </a:lnSpc>
              <a:spcBef>
                <a:spcPts val="0"/>
              </a:spcBef>
              <a:defRPr sz="1000">
                <a:solidFill>
                  <a:schemeClr val="tx1">
                    <a:lumMod val="65000"/>
                    <a:lumOff val="35000"/>
                  </a:schemeClr>
                </a:solidFill>
              </a:defRPr>
            </a:lvl1pPr>
            <a:lvl2pPr>
              <a:defRPr sz="1000"/>
            </a:lvl2pPr>
            <a:lvl3pPr>
              <a:defRPr sz="1000"/>
            </a:lvl3pPr>
            <a:lvl4pPr>
              <a:defRPr sz="1000"/>
            </a:lvl4pPr>
            <a:lvl5pPr>
              <a:defRPr sz="1000"/>
            </a:lvl5pPr>
          </a:lstStyle>
          <a:p>
            <a:pPr lvl="0"/>
            <a:r>
              <a:rPr lang="en-CA"/>
              <a:t>Click to add notes</a:t>
            </a:r>
            <a:endParaRPr lang="en-CA" dirty="0"/>
          </a:p>
        </p:txBody>
      </p:sp>
    </p:spTree>
    <p:extLst>
      <p:ext uri="{BB962C8B-B14F-4D97-AF65-F5344CB8AC3E}">
        <p14:creationId xmlns:p14="http://schemas.microsoft.com/office/powerpoint/2010/main" val="912951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CA"/>
              <a:t>Click to edit title</a:t>
            </a:r>
            <a:endParaRPr lang="en-CA" dirty="0"/>
          </a:p>
        </p:txBody>
      </p:sp>
      <p:sp>
        <p:nvSpPr>
          <p:cNvPr id="3" name="Espace réservé du contenu 2"/>
          <p:cNvSpPr>
            <a:spLocks noGrp="1"/>
          </p:cNvSpPr>
          <p:nvPr>
            <p:ph sz="half" idx="1" hasCustomPrompt="1"/>
          </p:nvPr>
        </p:nvSpPr>
        <p:spPr>
          <a:xfrm>
            <a:off x="344383" y="1916832"/>
            <a:ext cx="4132613" cy="4032448"/>
          </a:xfrm>
          <a:ln>
            <a:noFill/>
          </a:ln>
        </p:spPr>
        <p:txBody>
          <a:bodyPr>
            <a:normAutofit/>
          </a:bodyPr>
          <a:lstStyle>
            <a:lvl1pPr>
              <a:lnSpc>
                <a:spcPct val="100000"/>
              </a:lnSpc>
              <a:defRPr sz="1600"/>
            </a:lvl1pPr>
            <a:lvl2pPr>
              <a:lnSpc>
                <a:spcPct val="100000"/>
              </a:lnSpc>
              <a:buClr>
                <a:srgbClr val="8996A0"/>
              </a:buClr>
              <a:defRPr sz="1400"/>
            </a:lvl2pPr>
            <a:lvl3pPr>
              <a:lnSpc>
                <a:spcPct val="100000"/>
              </a:lnSpc>
              <a:buClr>
                <a:srgbClr val="8996A0"/>
              </a:buClr>
              <a:defRPr sz="1200"/>
            </a:lvl3pPr>
            <a:lvl4pPr>
              <a:lnSpc>
                <a:spcPct val="100000"/>
              </a:lnSpc>
              <a:buClr>
                <a:srgbClr val="8996A0"/>
              </a:buClr>
              <a:defRPr sz="1200"/>
            </a:lvl4pPr>
            <a:lvl5pPr>
              <a:buClr>
                <a:srgbClr val="8996A0"/>
              </a:buClr>
              <a:defRPr sz="1200"/>
            </a:lvl5pPr>
            <a:lvl6pPr>
              <a:defRPr sz="1800"/>
            </a:lvl6pPr>
            <a:lvl7pPr>
              <a:defRPr sz="1800"/>
            </a:lvl7pPr>
            <a:lvl8pPr>
              <a:defRPr sz="1800"/>
            </a:lvl8pPr>
            <a:lvl9pPr>
              <a:defRPr sz="1800"/>
            </a:lvl9pPr>
          </a:lstStyle>
          <a:p>
            <a:pPr lvl="0"/>
            <a:r>
              <a:rPr lang="en-CA"/>
              <a:t>Click to edit text</a:t>
            </a:r>
          </a:p>
          <a:p>
            <a:pPr lvl="1"/>
            <a:r>
              <a:rPr lang="en-CA"/>
              <a:t>Second level</a:t>
            </a:r>
          </a:p>
          <a:p>
            <a:pPr lvl="2"/>
            <a:r>
              <a:rPr lang="en-CA"/>
              <a:t>Third level</a:t>
            </a:r>
          </a:p>
          <a:p>
            <a:pPr lvl="3"/>
            <a:r>
              <a:rPr lang="en-CA"/>
              <a:t>Fourth level</a:t>
            </a:r>
            <a:endParaRPr lang="en-CA" dirty="0"/>
          </a:p>
        </p:txBody>
      </p:sp>
      <p:sp>
        <p:nvSpPr>
          <p:cNvPr id="4" name="Espace réservé du contenu 3"/>
          <p:cNvSpPr>
            <a:spLocks noGrp="1"/>
          </p:cNvSpPr>
          <p:nvPr>
            <p:ph sz="half" idx="2" hasCustomPrompt="1"/>
          </p:nvPr>
        </p:nvSpPr>
        <p:spPr>
          <a:xfrm>
            <a:off x="4644007" y="1916832"/>
            <a:ext cx="4048731" cy="4032448"/>
          </a:xfrm>
          <a:ln>
            <a:noFill/>
          </a:ln>
        </p:spPr>
        <p:txBody>
          <a:bodyPr>
            <a:normAutofit/>
          </a:bodyPr>
          <a:lstStyle>
            <a:lvl1pPr>
              <a:lnSpc>
                <a:spcPct val="100000"/>
              </a:lnSpc>
              <a:defRPr sz="1600"/>
            </a:lvl1pPr>
            <a:lvl2pPr>
              <a:lnSpc>
                <a:spcPct val="100000"/>
              </a:lnSpc>
              <a:buClr>
                <a:srgbClr val="8996A0"/>
              </a:buClr>
              <a:defRPr sz="1400"/>
            </a:lvl2pPr>
            <a:lvl3pPr>
              <a:lnSpc>
                <a:spcPct val="100000"/>
              </a:lnSpc>
              <a:buClr>
                <a:srgbClr val="8996A0"/>
              </a:buClr>
              <a:defRPr sz="1200"/>
            </a:lvl3pPr>
            <a:lvl4pPr>
              <a:lnSpc>
                <a:spcPct val="100000"/>
              </a:lnSpc>
              <a:buClr>
                <a:srgbClr val="8996A0"/>
              </a:buClr>
              <a:defRPr sz="1200"/>
            </a:lvl4pPr>
            <a:lvl5pPr>
              <a:buClr>
                <a:srgbClr val="8996A0"/>
              </a:buClr>
              <a:defRPr sz="1200"/>
            </a:lvl5pPr>
            <a:lvl6pPr>
              <a:defRPr sz="1800"/>
            </a:lvl6pPr>
            <a:lvl7pPr>
              <a:defRPr sz="1800"/>
            </a:lvl7pPr>
            <a:lvl8pPr>
              <a:defRPr sz="1800"/>
            </a:lvl8pPr>
            <a:lvl9pPr>
              <a:defRPr sz="1800"/>
            </a:lvl9pPr>
          </a:lstStyle>
          <a:p>
            <a:pPr lvl="0"/>
            <a:r>
              <a:rPr lang="en-CA"/>
              <a:t>Click to edit text</a:t>
            </a:r>
          </a:p>
          <a:p>
            <a:pPr lvl="1"/>
            <a:r>
              <a:rPr lang="en-CA"/>
              <a:t>Second level</a:t>
            </a:r>
          </a:p>
          <a:p>
            <a:pPr lvl="2"/>
            <a:r>
              <a:rPr lang="en-CA"/>
              <a:t>Third level</a:t>
            </a:r>
          </a:p>
          <a:p>
            <a:pPr lvl="3"/>
            <a:r>
              <a:rPr lang="en-CA"/>
              <a:t>Fourth level</a:t>
            </a:r>
            <a:endParaRPr lang="en-CA" dirty="0"/>
          </a:p>
        </p:txBody>
      </p:sp>
      <p:sp>
        <p:nvSpPr>
          <p:cNvPr id="13" name="Espace réservé du texte 2"/>
          <p:cNvSpPr>
            <a:spLocks noGrp="1"/>
          </p:cNvSpPr>
          <p:nvPr>
            <p:ph type="body" idx="14" hasCustomPrompt="1"/>
          </p:nvPr>
        </p:nvSpPr>
        <p:spPr>
          <a:xfrm>
            <a:off x="344363" y="1260000"/>
            <a:ext cx="4132633" cy="639762"/>
          </a:xfrm>
        </p:spPr>
        <p:txBody>
          <a:bodyPr lIns="0" rIns="72000" anchor="ctr" anchorCtr="0">
            <a:normAutofit/>
          </a:bodyPr>
          <a:lstStyle>
            <a:lvl1pPr marL="0" indent="0">
              <a:buNone/>
              <a:defRPr lang="fr-FR" sz="1600" b="1" kern="1200" cap="all" baseline="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1600"/>
              </a:lnSpc>
              <a:spcBef>
                <a:spcPts val="600"/>
              </a:spcBef>
              <a:buFont typeface="Arial" pitchFamily="34" charset="0"/>
              <a:buNone/>
            </a:pPr>
            <a:r>
              <a:rPr lang="en-CA"/>
              <a:t>Click to edit text</a:t>
            </a:r>
            <a:endParaRPr lang="en-CA" dirty="0"/>
          </a:p>
        </p:txBody>
      </p:sp>
      <p:sp>
        <p:nvSpPr>
          <p:cNvPr id="14" name="Espace réservé du texte 4"/>
          <p:cNvSpPr>
            <a:spLocks noGrp="1"/>
          </p:cNvSpPr>
          <p:nvPr>
            <p:ph type="body" sz="quarter" idx="3" hasCustomPrompt="1"/>
          </p:nvPr>
        </p:nvSpPr>
        <p:spPr>
          <a:xfrm>
            <a:off x="4645025" y="1260000"/>
            <a:ext cx="4047713" cy="639762"/>
          </a:xfrm>
        </p:spPr>
        <p:txBody>
          <a:bodyPr lIns="0" rIns="72000" anchor="ctr" anchorCtr="0">
            <a:normAutofit/>
          </a:bodyPr>
          <a:lstStyle>
            <a:lvl1pPr marL="0" indent="0">
              <a:lnSpc>
                <a:spcPct val="100000"/>
              </a:lnSpc>
              <a:buNone/>
              <a:defRPr lang="fr-FR" sz="1600" b="1" kern="1200" cap="all" baseline="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1600"/>
              </a:lnSpc>
              <a:spcBef>
                <a:spcPts val="600"/>
              </a:spcBef>
              <a:buFont typeface="Arial" pitchFamily="34" charset="0"/>
              <a:buNone/>
            </a:pPr>
            <a:r>
              <a:rPr lang="en-CA"/>
              <a:t>Click to edit text</a:t>
            </a:r>
            <a:endParaRPr lang="en-CA" dirty="0"/>
          </a:p>
        </p:txBody>
      </p:sp>
      <p:sp>
        <p:nvSpPr>
          <p:cNvPr id="9" name="Espace réservé du numéro de diapositive 5"/>
          <p:cNvSpPr>
            <a:spLocks noGrp="1"/>
          </p:cNvSpPr>
          <p:nvPr>
            <p:ph type="sldNum" sz="quarter" idx="15"/>
          </p:nvPr>
        </p:nvSpPr>
        <p:spPr>
          <a:xfrm>
            <a:off x="360040" y="6309320"/>
            <a:ext cx="323528" cy="360000"/>
          </a:xfrm>
          <a:prstGeom prst="rect">
            <a:avLst/>
          </a:prstGeom>
        </p:spPr>
        <p:txBody>
          <a:bodyPr/>
          <a:lstStyle/>
          <a:p>
            <a:fld id="{CCEA77D5-0B01-41C0-8AB2-471B057BD053}" type="slidenum">
              <a:rPr lang="en-CA" smtClean="0"/>
              <a:pPr/>
              <a:t>‹#›</a:t>
            </a:fld>
            <a:endParaRPr lang="en-CA" dirty="0"/>
          </a:p>
        </p:txBody>
      </p:sp>
      <p:sp>
        <p:nvSpPr>
          <p:cNvPr id="15" name="Text Placeholder 6"/>
          <p:cNvSpPr>
            <a:spLocks noGrp="1"/>
          </p:cNvSpPr>
          <p:nvPr>
            <p:ph type="body" sz="quarter" idx="16" hasCustomPrompt="1"/>
          </p:nvPr>
        </p:nvSpPr>
        <p:spPr>
          <a:xfrm>
            <a:off x="755576" y="6308725"/>
            <a:ext cx="6119887" cy="360363"/>
          </a:xfrm>
        </p:spPr>
        <p:txBody>
          <a:bodyPr anchor="ctr">
            <a:noAutofit/>
          </a:bodyPr>
          <a:lstStyle>
            <a:lvl1pPr>
              <a:lnSpc>
                <a:spcPts val="1600"/>
              </a:lnSpc>
              <a:spcBef>
                <a:spcPts val="0"/>
              </a:spcBef>
              <a:defRPr sz="1000">
                <a:solidFill>
                  <a:schemeClr val="tx1">
                    <a:lumMod val="65000"/>
                    <a:lumOff val="35000"/>
                  </a:schemeClr>
                </a:solidFill>
              </a:defRPr>
            </a:lvl1pPr>
            <a:lvl2pPr>
              <a:defRPr sz="1000"/>
            </a:lvl2pPr>
            <a:lvl3pPr>
              <a:defRPr sz="1000"/>
            </a:lvl3pPr>
            <a:lvl4pPr>
              <a:defRPr sz="1000"/>
            </a:lvl4pPr>
            <a:lvl5pPr>
              <a:defRPr sz="1000"/>
            </a:lvl5pPr>
          </a:lstStyle>
          <a:p>
            <a:pPr lvl="0"/>
            <a:r>
              <a:rPr lang="en-CA"/>
              <a:t>Click to add notes</a:t>
            </a:r>
            <a:endParaRPr lang="en-CA" dirty="0"/>
          </a:p>
        </p:txBody>
      </p:sp>
    </p:spTree>
    <p:extLst>
      <p:ext uri="{BB962C8B-B14F-4D97-AF65-F5344CB8AC3E}">
        <p14:creationId xmlns:p14="http://schemas.microsoft.com/office/powerpoint/2010/main" val="4253000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CA"/>
              <a:t>Click to edit title</a:t>
            </a:r>
            <a:endParaRPr lang="en-CA" dirty="0"/>
          </a:p>
        </p:txBody>
      </p:sp>
      <p:sp>
        <p:nvSpPr>
          <p:cNvPr id="5" name="Espace réservé du numéro de diapositive 5"/>
          <p:cNvSpPr>
            <a:spLocks noGrp="1"/>
          </p:cNvSpPr>
          <p:nvPr>
            <p:ph type="sldNum" sz="quarter" idx="15"/>
          </p:nvPr>
        </p:nvSpPr>
        <p:spPr>
          <a:xfrm>
            <a:off x="360040" y="6309320"/>
            <a:ext cx="323528" cy="360000"/>
          </a:xfrm>
          <a:prstGeom prst="rect">
            <a:avLst/>
          </a:prstGeom>
        </p:spPr>
        <p:txBody>
          <a:bodyPr/>
          <a:lstStyle/>
          <a:p>
            <a:fld id="{CCEA77D5-0B01-41C0-8AB2-471B057BD053}" type="slidenum">
              <a:rPr lang="en-CA" smtClean="0"/>
              <a:pPr/>
              <a:t>‹#›</a:t>
            </a:fld>
            <a:endParaRPr lang="en-CA" dirty="0"/>
          </a:p>
        </p:txBody>
      </p:sp>
      <p:sp>
        <p:nvSpPr>
          <p:cNvPr id="7" name="Text Placeholder 6"/>
          <p:cNvSpPr>
            <a:spLocks noGrp="1"/>
          </p:cNvSpPr>
          <p:nvPr>
            <p:ph type="body" sz="quarter" idx="16" hasCustomPrompt="1"/>
          </p:nvPr>
        </p:nvSpPr>
        <p:spPr>
          <a:xfrm>
            <a:off x="755576" y="6308725"/>
            <a:ext cx="6119887" cy="360363"/>
          </a:xfrm>
        </p:spPr>
        <p:txBody>
          <a:bodyPr anchor="ctr">
            <a:noAutofit/>
          </a:bodyPr>
          <a:lstStyle>
            <a:lvl1pPr>
              <a:lnSpc>
                <a:spcPts val="1600"/>
              </a:lnSpc>
              <a:spcBef>
                <a:spcPts val="0"/>
              </a:spcBef>
              <a:defRPr sz="1000">
                <a:solidFill>
                  <a:schemeClr val="tx1">
                    <a:lumMod val="65000"/>
                    <a:lumOff val="35000"/>
                  </a:schemeClr>
                </a:solidFill>
              </a:defRPr>
            </a:lvl1pPr>
            <a:lvl2pPr>
              <a:defRPr sz="1000"/>
            </a:lvl2pPr>
            <a:lvl3pPr>
              <a:defRPr sz="1000"/>
            </a:lvl3pPr>
            <a:lvl4pPr>
              <a:defRPr sz="1000"/>
            </a:lvl4pPr>
            <a:lvl5pPr>
              <a:defRPr sz="1000"/>
            </a:lvl5pPr>
          </a:lstStyle>
          <a:p>
            <a:pPr lvl="0"/>
            <a:r>
              <a:rPr lang="en-CA"/>
              <a:t>Click to add notes</a:t>
            </a:r>
            <a:endParaRPr lang="en-CA" dirty="0"/>
          </a:p>
        </p:txBody>
      </p:sp>
    </p:spTree>
    <p:extLst>
      <p:ext uri="{BB962C8B-B14F-4D97-AF65-F5344CB8AC3E}">
        <p14:creationId xmlns:p14="http://schemas.microsoft.com/office/powerpoint/2010/main" val="398513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9" name="Espace réservé du numéro de diapositive 5"/>
          <p:cNvSpPr>
            <a:spLocks noGrp="1"/>
          </p:cNvSpPr>
          <p:nvPr>
            <p:ph type="sldNum" sz="quarter" idx="15"/>
          </p:nvPr>
        </p:nvSpPr>
        <p:spPr>
          <a:xfrm>
            <a:off x="360040" y="6309320"/>
            <a:ext cx="323528" cy="360000"/>
          </a:xfrm>
          <a:prstGeom prst="rect">
            <a:avLst/>
          </a:prstGeom>
        </p:spPr>
        <p:txBody>
          <a:bodyPr/>
          <a:lstStyle/>
          <a:p>
            <a:fld id="{CCEA77D5-0B01-41C0-8AB2-471B057BD053}" type="slidenum">
              <a:rPr lang="en-CA" smtClean="0"/>
              <a:pPr/>
              <a:t>‹#›</a:t>
            </a:fld>
            <a:endParaRPr lang="en-CA" dirty="0"/>
          </a:p>
        </p:txBody>
      </p:sp>
    </p:spTree>
    <p:extLst>
      <p:ext uri="{BB962C8B-B14F-4D97-AF65-F5344CB8AC3E}">
        <p14:creationId xmlns:p14="http://schemas.microsoft.com/office/powerpoint/2010/main" val="3976959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4.xml"/><Relationship Id="rId26" Type="http://schemas.openxmlformats.org/officeDocument/2006/relationships/image" Target="../media/image2.jpeg"/><Relationship Id="rId3" Type="http://schemas.openxmlformats.org/officeDocument/2006/relationships/slideLayout" Target="../slideLayouts/slideLayout3.xml"/><Relationship Id="rId21" Type="http://schemas.openxmlformats.org/officeDocument/2006/relationships/tags" Target="../tags/tag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3.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ags" Target="../tags/tag2.xml"/><Relationship Id="rId20" Type="http://schemas.openxmlformats.org/officeDocument/2006/relationships/tags" Target="../tags/tag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vmlDrawing" Target="../drawings/vmlDrawing1.vml"/><Relationship Id="rId23" Type="http://schemas.openxmlformats.org/officeDocument/2006/relationships/tags" Target="../tags/tag9.xml"/><Relationship Id="rId10" Type="http://schemas.openxmlformats.org/officeDocument/2006/relationships/slideLayout" Target="../slideLayouts/slideLayout10.xml"/><Relationship Id="rId19" Type="http://schemas.openxmlformats.org/officeDocument/2006/relationships/tags" Target="../tags/tag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22"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16"/>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49" name="think-cell Slide" r:id="rId24" imgW="360" imgH="360" progId="">
                  <p:embed/>
                </p:oleObj>
              </mc:Choice>
              <mc:Fallback>
                <p:oleObj name="think-cell Slide" r:id="rId24" imgW="360" imgH="360" progId="">
                  <p:embed/>
                  <p:pic>
                    <p:nvPicPr>
                      <p:cNvPr id="0" name="Picture 4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Espace réservé du titre 1"/>
          <p:cNvSpPr>
            <a:spLocks noGrp="1"/>
          </p:cNvSpPr>
          <p:nvPr>
            <p:ph type="title"/>
            <p:custDataLst>
              <p:tags r:id="rId17"/>
            </p:custDataLst>
          </p:nvPr>
        </p:nvSpPr>
        <p:spPr>
          <a:xfrm>
            <a:off x="350729" y="188640"/>
            <a:ext cx="8397735" cy="717944"/>
          </a:xfrm>
          <a:prstGeom prst="rect">
            <a:avLst/>
          </a:prstGeom>
        </p:spPr>
        <p:txBody>
          <a:bodyPr vert="horz" lIns="0" tIns="45720" rIns="91440" bIns="45720" rtlCol="0" anchor="t" anchorCtr="0">
            <a:noAutofit/>
          </a:bodyPr>
          <a:lstStyle/>
          <a:p>
            <a:r>
              <a:rPr lang="en-CA" noProof="0" dirty="0"/>
              <a:t>Click to edit title</a:t>
            </a:r>
          </a:p>
        </p:txBody>
      </p:sp>
      <p:sp>
        <p:nvSpPr>
          <p:cNvPr id="3" name="Espace réservé du texte 2"/>
          <p:cNvSpPr>
            <a:spLocks noGrp="1"/>
          </p:cNvSpPr>
          <p:nvPr>
            <p:ph type="body" idx="1"/>
            <p:custDataLst>
              <p:tags r:id="rId18"/>
            </p:custDataLst>
          </p:nvPr>
        </p:nvSpPr>
        <p:spPr>
          <a:xfrm>
            <a:off x="350729" y="1196752"/>
            <a:ext cx="8397735" cy="4752528"/>
          </a:xfrm>
          <a:prstGeom prst="rect">
            <a:avLst/>
          </a:prstGeom>
        </p:spPr>
        <p:txBody>
          <a:bodyPr vert="horz" lIns="0" tIns="45720" rIns="72000" bIns="45720" rtlCol="0">
            <a:normAutofit/>
          </a:bodyPr>
          <a:lstStyle/>
          <a:p>
            <a:pPr lvl="0"/>
            <a:r>
              <a:rPr lang="en-CA" dirty="0"/>
              <a:t>Click to edit text</a:t>
            </a:r>
          </a:p>
          <a:p>
            <a:pPr lvl="1"/>
            <a:r>
              <a:rPr lang="en-CA" dirty="0"/>
              <a:t>Second level</a:t>
            </a:r>
          </a:p>
          <a:p>
            <a:pPr lvl="2"/>
            <a:r>
              <a:rPr lang="en-CA" dirty="0"/>
              <a:t>Third level</a:t>
            </a:r>
          </a:p>
          <a:p>
            <a:pPr lvl="3"/>
            <a:r>
              <a:rPr lang="en-CA" dirty="0"/>
              <a:t>Fourth level</a:t>
            </a:r>
          </a:p>
          <a:p>
            <a:pPr lvl="0"/>
            <a:endParaRPr lang="en-CA" dirty="0"/>
          </a:p>
          <a:p>
            <a:pPr lvl="0"/>
            <a:endParaRPr lang="en-CA" dirty="0"/>
          </a:p>
          <a:p>
            <a:pPr lvl="3"/>
            <a:endParaRPr lang="en-CA" dirty="0"/>
          </a:p>
        </p:txBody>
      </p:sp>
      <p:pic>
        <p:nvPicPr>
          <p:cNvPr id="4" name="Image 3"/>
          <p:cNvPicPr>
            <a:picLocks noChangeAspect="1"/>
          </p:cNvPicPr>
          <p:nvPr>
            <p:custDataLst>
              <p:tags r:id="rId19"/>
            </p:custDataLst>
          </p:nvPr>
        </p:nvPicPr>
        <p:blipFill>
          <a:blip r:embed="rId26" cstate="screen">
            <a:extLst>
              <a:ext uri="{28A0092B-C50C-407E-A947-70E740481C1C}">
                <a14:useLocalDpi xmlns:a14="http://schemas.microsoft.com/office/drawing/2010/main"/>
              </a:ext>
            </a:extLst>
          </a:blip>
          <a:srcRect/>
          <a:stretch>
            <a:fillRect/>
          </a:stretch>
        </p:blipFill>
        <p:spPr>
          <a:xfrm>
            <a:off x="6804248" y="6087353"/>
            <a:ext cx="2339752" cy="752400"/>
          </a:xfrm>
          <a:prstGeom prst="rect">
            <a:avLst/>
          </a:prstGeom>
        </p:spPr>
      </p:pic>
      <p:sp>
        <p:nvSpPr>
          <p:cNvPr id="9" name="Text Box 23"/>
          <p:cNvSpPr txBox="1">
            <a:spLocks noChangeArrowheads="1"/>
          </p:cNvSpPr>
          <p:nvPr>
            <p:custDataLst>
              <p:tags r:id="rId20"/>
            </p:custDataLst>
          </p:nvPr>
        </p:nvSpPr>
        <p:spPr bwMode="auto">
          <a:xfrm rot="16200000">
            <a:off x="7702189" y="3318829"/>
            <a:ext cx="2566408" cy="246221"/>
          </a:xfrm>
          <a:prstGeom prst="rect">
            <a:avLst/>
          </a:prstGeom>
          <a:noFill/>
          <a:ln w="12700" algn="ctr">
            <a:noFill/>
            <a:miter lim="800000"/>
            <a:headEnd/>
            <a:tailEnd/>
          </a:ln>
          <a:effectLst/>
        </p:spPr>
        <p:txBody>
          <a:bodyPr wrap="none" lIns="0" tIns="0" rIns="0" bIns="0">
            <a:spAutoFit/>
          </a:bodyPr>
          <a:lstStyle/>
          <a:p>
            <a:pPr algn="ctr" defTabSz="1300163" eaLnBrk="0" hangingPunct="0">
              <a:defRPr/>
            </a:pPr>
            <a:r>
              <a:rPr lang="en-CA" sz="800" b="0" dirty="0">
                <a:solidFill>
                  <a:schemeClr val="accent6"/>
                </a:solidFill>
                <a:cs typeface="+mn-cs"/>
              </a:rPr>
              <a:t>PRIVATE AND CONFIDENTIAL</a:t>
            </a:r>
          </a:p>
          <a:p>
            <a:pPr defTabSz="1300163" eaLnBrk="0" hangingPunct="0">
              <a:defRPr/>
            </a:pPr>
            <a:r>
              <a:rPr lang="en-CA" sz="800" b="0" dirty="0">
                <a:solidFill>
                  <a:schemeClr val="accent6"/>
                </a:solidFill>
                <a:cs typeface="+mn-cs"/>
              </a:rPr>
              <a:t>© Bombardier Inc. or its subsidiaries. All rights reserved.</a:t>
            </a:r>
          </a:p>
        </p:txBody>
      </p:sp>
      <p:sp>
        <p:nvSpPr>
          <p:cNvPr id="14" name="Espace réservé du numéro de diapositive 5"/>
          <p:cNvSpPr>
            <a:spLocks noGrp="1"/>
          </p:cNvSpPr>
          <p:nvPr>
            <p:ph type="sldNum" sz="quarter" idx="4"/>
            <p:custDataLst>
              <p:tags r:id="rId21"/>
            </p:custDataLst>
          </p:nvPr>
        </p:nvSpPr>
        <p:spPr>
          <a:xfrm>
            <a:off x="360040" y="6309320"/>
            <a:ext cx="323528" cy="360000"/>
          </a:xfrm>
          <a:prstGeom prst="rect">
            <a:avLst/>
          </a:prstGeom>
        </p:spPr>
        <p:txBody>
          <a:bodyPr lIns="0" anchor="ctr" anchorCtr="0"/>
          <a:lstStyle>
            <a:lvl1pPr algn="l">
              <a:defRPr sz="900">
                <a:solidFill>
                  <a:srgbClr val="8996A0"/>
                </a:solidFill>
                <a:latin typeface="Arial Black" pitchFamily="34" charset="0"/>
              </a:defRPr>
            </a:lvl1pPr>
          </a:lstStyle>
          <a:p>
            <a:fld id="{89A93721-A7E3-4E3B-BEAA-F100E0D8E961}" type="slidenum">
              <a:rPr lang="en-CA" smtClean="0"/>
              <a:pPr/>
              <a:t>‹#›</a:t>
            </a:fld>
            <a:endParaRPr lang="en-CA" dirty="0"/>
          </a:p>
        </p:txBody>
      </p:sp>
      <p:sp>
        <p:nvSpPr>
          <p:cNvPr id="8" name="Line 12"/>
          <p:cNvSpPr>
            <a:spLocks noChangeShapeType="1"/>
          </p:cNvSpPr>
          <p:nvPr>
            <p:custDataLst>
              <p:tags r:id="rId22"/>
            </p:custDataLst>
          </p:nvPr>
        </p:nvSpPr>
        <p:spPr bwMode="auto">
          <a:xfrm flipV="1">
            <a:off x="358775" y="6096000"/>
            <a:ext cx="8402638" cy="0"/>
          </a:xfrm>
          <a:prstGeom prst="line">
            <a:avLst/>
          </a:prstGeom>
          <a:noFill/>
          <a:ln w="12700">
            <a:solidFill>
              <a:srgbClr val="808D97"/>
            </a:solidFill>
            <a:round/>
            <a:headEnd/>
            <a:tailEnd/>
          </a:ln>
          <a:effectLst/>
        </p:spPr>
        <p:txBody>
          <a:bodyPr lIns="91360" tIns="45680" rIns="91360" bIns="45680"/>
          <a:lstStyle/>
          <a:p>
            <a:pPr eaLnBrk="0" hangingPunct="0">
              <a:spcBef>
                <a:spcPct val="50000"/>
              </a:spcBef>
              <a:buClr>
                <a:schemeClr val="accent2"/>
              </a:buClr>
              <a:buFont typeface="Wingdings" pitchFamily="2" charset="2"/>
              <a:buNone/>
              <a:defRPr/>
            </a:pPr>
            <a:endParaRPr lang="en-CA">
              <a:cs typeface="+mn-cs"/>
            </a:endParaRPr>
          </a:p>
        </p:txBody>
      </p:sp>
      <p:sp>
        <p:nvSpPr>
          <p:cNvPr id="10" name="Line 16"/>
          <p:cNvSpPr>
            <a:spLocks noChangeShapeType="1"/>
          </p:cNvSpPr>
          <p:nvPr>
            <p:custDataLst>
              <p:tags r:id="rId23"/>
            </p:custDataLst>
          </p:nvPr>
        </p:nvSpPr>
        <p:spPr bwMode="auto">
          <a:xfrm>
            <a:off x="358775" y="917575"/>
            <a:ext cx="8402638" cy="0"/>
          </a:xfrm>
          <a:prstGeom prst="line">
            <a:avLst/>
          </a:prstGeom>
          <a:noFill/>
          <a:ln w="12700">
            <a:solidFill>
              <a:srgbClr val="808D97"/>
            </a:solidFill>
            <a:round/>
            <a:headEnd/>
            <a:tailEnd/>
          </a:ln>
          <a:effectLst/>
        </p:spPr>
        <p:txBody>
          <a:bodyPr lIns="91360" tIns="45680" rIns="91360" bIns="45680"/>
          <a:lstStyle/>
          <a:p>
            <a:pPr eaLnBrk="0" hangingPunct="0">
              <a:spcBef>
                <a:spcPct val="50000"/>
              </a:spcBef>
              <a:buClr>
                <a:schemeClr val="accent2"/>
              </a:buClr>
              <a:buFont typeface="Wingdings" pitchFamily="2" charset="2"/>
              <a:buNone/>
              <a:defRPr/>
            </a:pPr>
            <a:endParaRPr lang="en-CA">
              <a:cs typeface="+mn-cs"/>
            </a:endParaRPr>
          </a:p>
        </p:txBody>
      </p:sp>
    </p:spTree>
    <p:extLst>
      <p:ext uri="{BB962C8B-B14F-4D97-AF65-F5344CB8AC3E}">
        <p14:creationId xmlns:p14="http://schemas.microsoft.com/office/powerpoint/2010/main" val="2638617952"/>
      </p:ext>
    </p:extLst>
  </p:cSld>
  <p:clrMap bg1="lt1" tx1="dk1" bg2="lt2" tx2="dk2" accent1="accent1" accent2="accent2" accent3="accent3" accent4="accent4" accent5="accent5" accent6="accent6" hlink="hlink" folHlink="folHlink"/>
  <p:sldLayoutIdLst>
    <p:sldLayoutId id="2147483790" r:id="rId1"/>
    <p:sldLayoutId id="2147483722" r:id="rId2"/>
    <p:sldLayoutId id="2147483765" r:id="rId3"/>
    <p:sldLayoutId id="2147483764" r:id="rId4"/>
    <p:sldLayoutId id="2147483779" r:id="rId5"/>
    <p:sldLayoutId id="2147483785" r:id="rId6"/>
    <p:sldLayoutId id="2147483766" r:id="rId7"/>
    <p:sldLayoutId id="2147483768" r:id="rId8"/>
    <p:sldLayoutId id="2147483767" r:id="rId9"/>
    <p:sldLayoutId id="2147483791" r:id="rId10"/>
    <p:sldLayoutId id="2147483778" r:id="rId11"/>
    <p:sldLayoutId id="2147483745" r:id="rId12"/>
    <p:sldLayoutId id="2147483792" r:id="rId13"/>
  </p:sldLayoutIdLst>
  <p:hf hdr="0" dt="0"/>
  <p:txStyles>
    <p:title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p:titleStyle>
    <p:bodyStyle>
      <a:lvl1pPr marL="0" indent="0" algn="l" defTabSz="914400" rtl="0" eaLnBrk="1" latinLnBrk="0" hangingPunct="1">
        <a:lnSpc>
          <a:spcPct val="100000"/>
        </a:lnSpc>
        <a:spcBef>
          <a:spcPts val="600"/>
        </a:spcBef>
        <a:buFont typeface="Arial" pitchFamily="34" charset="0"/>
        <a:buNone/>
        <a:defRPr sz="1600" kern="1200">
          <a:solidFill>
            <a:schemeClr val="tx1"/>
          </a:solidFill>
          <a:latin typeface="+mn-lt"/>
          <a:ea typeface="+mn-ea"/>
          <a:cs typeface="+mn-cs"/>
        </a:defRPr>
      </a:lvl1pPr>
      <a:lvl2pPr marL="360000" indent="-144000" algn="l" defTabSz="914400" rtl="0" eaLnBrk="1" latinLnBrk="0" hangingPunct="1">
        <a:lnSpc>
          <a:spcPct val="100000"/>
        </a:lnSpc>
        <a:spcBef>
          <a:spcPts val="600"/>
        </a:spcBef>
        <a:buClr>
          <a:srgbClr val="8996A0"/>
        </a:buClr>
        <a:buFont typeface="Wingdings" pitchFamily="2" charset="2"/>
        <a:buChar char="§"/>
        <a:defRPr sz="1400" kern="1200">
          <a:solidFill>
            <a:schemeClr val="tx1"/>
          </a:solidFill>
          <a:latin typeface="+mn-lt"/>
          <a:ea typeface="+mn-ea"/>
          <a:cs typeface="+mn-cs"/>
        </a:defRPr>
      </a:lvl2pPr>
      <a:lvl3pPr marL="720000" indent="-144000" algn="l" defTabSz="914400" rtl="0" eaLnBrk="1" latinLnBrk="0" hangingPunct="1">
        <a:lnSpc>
          <a:spcPct val="100000"/>
        </a:lnSpc>
        <a:spcBef>
          <a:spcPts val="600"/>
        </a:spcBef>
        <a:buClr>
          <a:srgbClr val="8996A0"/>
        </a:buClr>
        <a:buFont typeface="Arial" pitchFamily="34" charset="0"/>
        <a:buChar char="–"/>
        <a:defRPr sz="1200" kern="1200">
          <a:solidFill>
            <a:schemeClr val="tx1"/>
          </a:solidFill>
          <a:latin typeface="+mn-lt"/>
          <a:ea typeface="+mn-ea"/>
          <a:cs typeface="+mn-cs"/>
        </a:defRPr>
      </a:lvl3pPr>
      <a:lvl4pPr marL="1080000" indent="-144000" algn="l" defTabSz="914400" rtl="0" eaLnBrk="1" latinLnBrk="0" hangingPunct="1">
        <a:lnSpc>
          <a:spcPct val="100000"/>
        </a:lnSpc>
        <a:spcBef>
          <a:spcPts val="600"/>
        </a:spcBef>
        <a:buClr>
          <a:srgbClr val="8996A0"/>
        </a:buClr>
        <a:buSzPct val="80000"/>
        <a:buFont typeface="Arial" pitchFamily="34" charset="0"/>
        <a:buChar char="&gt;"/>
        <a:defRPr sz="1200" kern="1200">
          <a:solidFill>
            <a:schemeClr val="tx1"/>
          </a:solidFill>
          <a:latin typeface="+mn-lt"/>
          <a:ea typeface="+mn-ea"/>
          <a:cs typeface="+mn-cs"/>
        </a:defRPr>
      </a:lvl4pPr>
      <a:lvl5pPr marL="2057400" indent="-228600" algn="l" defTabSz="914400" rtl="0" eaLnBrk="1" latinLnBrk="0" hangingPunct="1">
        <a:lnSpc>
          <a:spcPts val="1600"/>
        </a:lnSpc>
        <a:spcBef>
          <a:spcPts val="600"/>
        </a:spcBef>
        <a:buClr>
          <a:srgbClr val="8996A0"/>
        </a:buClr>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9.xml"/><Relationship Id="rId1" Type="http://schemas.openxmlformats.org/officeDocument/2006/relationships/vmlDrawing" Target="../drawings/vmlDrawing8.vml"/><Relationship Id="rId6" Type="http://schemas.openxmlformats.org/officeDocument/2006/relationships/image" Target="../media/image8.emf"/><Relationship Id="rId5" Type="http://schemas.openxmlformats.org/officeDocument/2006/relationships/oleObject" Target="../embeddings/oleObject8.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91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itre 4"/>
          <p:cNvSpPr>
            <a:spLocks noGrp="1"/>
          </p:cNvSpPr>
          <p:nvPr>
            <p:ph type="ctrTitle"/>
          </p:nvPr>
        </p:nvSpPr>
        <p:spPr/>
        <p:txBody>
          <a:bodyPr>
            <a:normAutofit fontScale="90000"/>
          </a:bodyPr>
          <a:lstStyle/>
          <a:p>
            <a:r>
              <a:rPr lang="en-US" b="1" dirty="0"/>
              <a:t>AUTOMATIC STRESS RESULTS EXTRACTION FOR SELECTED NODES IN ALTAIR HYPERWORKS AND CORRELATION OF TEST CENTRE DATA</a:t>
            </a:r>
            <a:br>
              <a:rPr lang="en-US" sz="2000" dirty="0">
                <a:ea typeface="ＭＳ Ｐゴシック" charset="-128"/>
              </a:rPr>
            </a:br>
            <a:endParaRPr lang="en-CA" sz="2000" dirty="0"/>
          </a:p>
        </p:txBody>
      </p:sp>
      <p:sp>
        <p:nvSpPr>
          <p:cNvPr id="7" name="Espace réservé du contenu 6"/>
          <p:cNvSpPr>
            <a:spLocks noGrp="1"/>
          </p:cNvSpPr>
          <p:nvPr>
            <p:ph type="subTitle" idx="1"/>
          </p:nvPr>
        </p:nvSpPr>
        <p:spPr>
          <a:xfrm>
            <a:off x="5571754" y="3398181"/>
            <a:ext cx="3168352" cy="2281808"/>
          </a:xfrm>
        </p:spPr>
        <p:txBody>
          <a:bodyPr/>
          <a:lstStyle/>
          <a:p>
            <a:r>
              <a:rPr lang="en-CA" b="1" dirty="0"/>
              <a:t>Event</a:t>
            </a:r>
          </a:p>
          <a:p>
            <a:r>
              <a:rPr lang="en-CA" b="1" dirty="0"/>
              <a:t>Presenter</a:t>
            </a:r>
          </a:p>
          <a:p>
            <a:r>
              <a:rPr lang="en-CA" b="1" dirty="0"/>
              <a:t>Title</a:t>
            </a:r>
          </a:p>
          <a:p>
            <a:r>
              <a:rPr lang="en-CA" b="1" dirty="0"/>
              <a:t>Date</a:t>
            </a:r>
          </a:p>
          <a:p>
            <a:endParaRPr lang="en-CA" b="1" dirty="0"/>
          </a:p>
        </p:txBody>
      </p:sp>
    </p:spTree>
    <p:extLst>
      <p:ext uri="{BB962C8B-B14F-4D97-AF65-F5344CB8AC3E}">
        <p14:creationId xmlns:p14="http://schemas.microsoft.com/office/powerpoint/2010/main" val="4226681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																																																																					</a:t>
            </a:r>
          </a:p>
        </p:txBody>
      </p:sp>
      <p:sp>
        <p:nvSpPr>
          <p:cNvPr id="3" name="Content Placeholder 2"/>
          <p:cNvSpPr>
            <a:spLocks noGrp="1"/>
          </p:cNvSpPr>
          <p:nvPr>
            <p:ph idx="1"/>
          </p:nvPr>
        </p:nvSpPr>
        <p:spPr>
          <a:xfrm>
            <a:off x="350729" y="906584"/>
            <a:ext cx="8397735" cy="5042696"/>
          </a:xfrm>
        </p:spPr>
        <p:txBody>
          <a:bodyPr/>
          <a:lstStyle/>
          <a:p>
            <a:r>
              <a:rPr lang="en-US" dirty="0"/>
              <a:t>Step 6 – As shown in the figure, when tcl file is selected, the dialog box will appear, select the corresponding coordinate system, in which the results are to be exported. Then click on Generate stress report. </a:t>
            </a:r>
          </a:p>
        </p:txBody>
      </p:sp>
      <p:sp>
        <p:nvSpPr>
          <p:cNvPr id="4" name="Slide Number Placeholder 3"/>
          <p:cNvSpPr>
            <a:spLocks noGrp="1"/>
          </p:cNvSpPr>
          <p:nvPr>
            <p:ph type="sldNum" sz="quarter" idx="15"/>
          </p:nvPr>
        </p:nvSpPr>
        <p:spPr/>
        <p:txBody>
          <a:bodyPr/>
          <a:lstStyle/>
          <a:p>
            <a:fld id="{CCEA77D5-0B01-41C0-8AB2-471B057BD053}" type="slidenum">
              <a:rPr lang="en-CA" smtClean="0"/>
              <a:pPr/>
              <a:t>10</a:t>
            </a:fld>
            <a:endParaRPr lang="en-CA" dirty="0"/>
          </a:p>
        </p:txBody>
      </p:sp>
      <p:sp>
        <p:nvSpPr>
          <p:cNvPr id="5" name="Text Placeholder 4"/>
          <p:cNvSpPr>
            <a:spLocks noGrp="1"/>
          </p:cNvSpPr>
          <p:nvPr>
            <p:ph type="body" sz="quarter" idx="16"/>
          </p:nvPr>
        </p:nvSpPr>
        <p:spPr/>
        <p:txBody>
          <a:bodyPr/>
          <a:lstStyle/>
          <a:p>
            <a:pPr marL="228600" indent="-228600">
              <a:buAutoNum type="arabicPeriod"/>
            </a:pPr>
            <a:r>
              <a:rPr lang="en-US" dirty="0"/>
              <a:t>In result system drop down option, the local coordinate name is not present, so use the coordinate ID of corresponding local coordinate system for selection.</a:t>
            </a:r>
          </a:p>
          <a:p>
            <a:pPr marL="228600" indent="-228600">
              <a:buAutoNum type="arabicPeriod"/>
            </a:pPr>
            <a:r>
              <a:rPr lang="en-US" dirty="0">
                <a:solidFill>
                  <a:srgbClr val="00B0F0"/>
                </a:solidFill>
              </a:rPr>
              <a:t>Repeat step 6 to step 9, whenever new coordinate system has to be selected.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29" y="1837038"/>
            <a:ext cx="8397736" cy="4258961"/>
          </a:xfrm>
          <a:prstGeom prst="rect">
            <a:avLst/>
          </a:prstGeom>
        </p:spPr>
      </p:pic>
    </p:spTree>
    <p:extLst>
      <p:ext uri="{BB962C8B-B14F-4D97-AF65-F5344CB8AC3E}">
        <p14:creationId xmlns:p14="http://schemas.microsoft.com/office/powerpoint/2010/main" val="3006727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3" name="Content Placeholder 2"/>
          <p:cNvSpPr>
            <a:spLocks noGrp="1"/>
          </p:cNvSpPr>
          <p:nvPr>
            <p:ph idx="1"/>
          </p:nvPr>
        </p:nvSpPr>
        <p:spPr>
          <a:xfrm>
            <a:off x="350729" y="906584"/>
            <a:ext cx="8397735" cy="5042696"/>
          </a:xfrm>
        </p:spPr>
        <p:txBody>
          <a:bodyPr/>
          <a:lstStyle/>
          <a:p>
            <a:r>
              <a:rPr lang="en-US" dirty="0"/>
              <a:t>Step 7 - Click on “Nodes” button, then click on “By Set” button.(as shown in fig)</a:t>
            </a:r>
          </a:p>
          <a:p>
            <a:r>
              <a:rPr lang="en-US" dirty="0"/>
              <a:t> </a:t>
            </a:r>
          </a:p>
          <a:p>
            <a:endParaRPr lang="en-US" dirty="0"/>
          </a:p>
        </p:txBody>
      </p:sp>
      <p:sp>
        <p:nvSpPr>
          <p:cNvPr id="4" name="Slide Number Placeholder 3"/>
          <p:cNvSpPr>
            <a:spLocks noGrp="1"/>
          </p:cNvSpPr>
          <p:nvPr>
            <p:ph type="sldNum" sz="quarter" idx="15"/>
          </p:nvPr>
        </p:nvSpPr>
        <p:spPr/>
        <p:txBody>
          <a:bodyPr/>
          <a:lstStyle/>
          <a:p>
            <a:fld id="{CCEA77D5-0B01-41C0-8AB2-471B057BD053}" type="slidenum">
              <a:rPr lang="en-CA" smtClean="0"/>
              <a:pPr/>
              <a:t>11</a:t>
            </a:fld>
            <a:endParaRPr lang="en-CA" dirty="0"/>
          </a:p>
        </p:txBody>
      </p:sp>
      <p:sp>
        <p:nvSpPr>
          <p:cNvPr id="5" name="Text Placeholder 4"/>
          <p:cNvSpPr>
            <a:spLocks noGrp="1"/>
          </p:cNvSpPr>
          <p:nvPr>
            <p:ph type="body" sz="quarter" idx="16"/>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29" y="1524000"/>
            <a:ext cx="8397736" cy="4681908"/>
          </a:xfrm>
          <a:prstGeom prst="rect">
            <a:avLst/>
          </a:prstGeom>
        </p:spPr>
      </p:pic>
    </p:spTree>
    <p:extLst>
      <p:ext uri="{BB962C8B-B14F-4D97-AF65-F5344CB8AC3E}">
        <p14:creationId xmlns:p14="http://schemas.microsoft.com/office/powerpoint/2010/main" val="1148311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4" name="Slide Number Placeholder 3"/>
          <p:cNvSpPr>
            <a:spLocks noGrp="1"/>
          </p:cNvSpPr>
          <p:nvPr>
            <p:ph type="sldNum" sz="quarter" idx="15"/>
          </p:nvPr>
        </p:nvSpPr>
        <p:spPr/>
        <p:txBody>
          <a:bodyPr/>
          <a:lstStyle/>
          <a:p>
            <a:fld id="{CCEA77D5-0B01-41C0-8AB2-471B057BD053}" type="slidenum">
              <a:rPr lang="en-CA" smtClean="0"/>
              <a:pPr/>
              <a:t>12</a:t>
            </a:fld>
            <a:endParaRPr lang="en-CA" dirty="0"/>
          </a:p>
        </p:txBody>
      </p:sp>
      <p:sp>
        <p:nvSpPr>
          <p:cNvPr id="5" name="Text Placeholder 4"/>
          <p:cNvSpPr>
            <a:spLocks noGrp="1"/>
          </p:cNvSpPr>
          <p:nvPr>
            <p:ph type="body" sz="quarter" idx="16"/>
          </p:nvPr>
        </p:nvSpPr>
        <p:spPr/>
        <p:txBody>
          <a:bodyPr/>
          <a:lstStyle/>
          <a:p>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838" y="1721708"/>
            <a:ext cx="8397875" cy="4083126"/>
          </a:xfrm>
        </p:spPr>
      </p:pic>
      <p:sp>
        <p:nvSpPr>
          <p:cNvPr id="11" name="TextBox 10"/>
          <p:cNvSpPr txBox="1"/>
          <p:nvPr/>
        </p:nvSpPr>
        <p:spPr>
          <a:xfrm>
            <a:off x="350838" y="914400"/>
            <a:ext cx="8397875" cy="830997"/>
          </a:xfrm>
          <a:prstGeom prst="rect">
            <a:avLst/>
          </a:prstGeom>
          <a:noFill/>
        </p:spPr>
        <p:txBody>
          <a:bodyPr wrap="square" rtlCol="0">
            <a:spAutoFit/>
          </a:bodyPr>
          <a:lstStyle/>
          <a:p>
            <a:r>
              <a:rPr lang="en-US" sz="1600" dirty="0"/>
              <a:t>Step 8 - Select the node set (global or previously defined), click “Add”, click “Return” and click “proceed” as shown in fig. </a:t>
            </a:r>
          </a:p>
          <a:p>
            <a:endParaRPr lang="en-US" sz="1600" dirty="0"/>
          </a:p>
        </p:txBody>
      </p:sp>
    </p:spTree>
    <p:extLst>
      <p:ext uri="{BB962C8B-B14F-4D97-AF65-F5344CB8AC3E}">
        <p14:creationId xmlns:p14="http://schemas.microsoft.com/office/powerpoint/2010/main" val="4231622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729" y="1639330"/>
            <a:ext cx="8397735" cy="4283676"/>
          </a:xfrm>
        </p:spPr>
      </p:pic>
      <p:sp>
        <p:nvSpPr>
          <p:cNvPr id="4" name="Slide Number Placeholder 3"/>
          <p:cNvSpPr>
            <a:spLocks noGrp="1"/>
          </p:cNvSpPr>
          <p:nvPr>
            <p:ph type="sldNum" sz="quarter" idx="15"/>
          </p:nvPr>
        </p:nvSpPr>
        <p:spPr/>
        <p:txBody>
          <a:bodyPr/>
          <a:lstStyle/>
          <a:p>
            <a:fld id="{CCEA77D5-0B01-41C0-8AB2-471B057BD053}" type="slidenum">
              <a:rPr lang="en-CA" smtClean="0"/>
              <a:pPr/>
              <a:t>13</a:t>
            </a:fld>
            <a:endParaRPr lang="en-CA" dirty="0"/>
          </a:p>
        </p:txBody>
      </p:sp>
      <p:sp>
        <p:nvSpPr>
          <p:cNvPr id="5" name="Text Placeholder 4"/>
          <p:cNvSpPr>
            <a:spLocks noGrp="1"/>
          </p:cNvSpPr>
          <p:nvPr>
            <p:ph type="body" sz="quarter" idx="16"/>
          </p:nvPr>
        </p:nvSpPr>
        <p:spPr/>
        <p:txBody>
          <a:bodyPr/>
          <a:lstStyle/>
          <a:p>
            <a:pPr marL="228600" indent="-228600">
              <a:buAutoNum type="arabicPeriod"/>
            </a:pPr>
            <a:r>
              <a:rPr lang="en-US" dirty="0">
                <a:solidFill>
                  <a:schemeClr val="accent5"/>
                </a:solidFill>
              </a:rPr>
              <a:t>The .csv files are generated in folder named ‘Nodal_stress_reports_filename’. So, always copy all files in ‘Nodal_stress_reports’ folder after every extraction.</a:t>
            </a:r>
          </a:p>
          <a:p>
            <a:pPr marL="228600" indent="-228600">
              <a:buAutoNum type="arabicPeriod"/>
            </a:pPr>
            <a:r>
              <a:rPr lang="en-US" dirty="0"/>
              <a:t>After completion of extraction for all coordinate system, move this folder to the folder where Stress_sheets_generator.exe is stored.</a:t>
            </a:r>
          </a:p>
          <a:p>
            <a:endParaRPr lang="en-US" dirty="0"/>
          </a:p>
        </p:txBody>
      </p:sp>
      <p:sp>
        <p:nvSpPr>
          <p:cNvPr id="7" name="TextBox 6"/>
          <p:cNvSpPr txBox="1"/>
          <p:nvPr/>
        </p:nvSpPr>
        <p:spPr>
          <a:xfrm>
            <a:off x="360040" y="906584"/>
            <a:ext cx="8388424" cy="584775"/>
          </a:xfrm>
          <a:prstGeom prst="rect">
            <a:avLst/>
          </a:prstGeom>
          <a:noFill/>
        </p:spPr>
        <p:txBody>
          <a:bodyPr wrap="square" rtlCol="0">
            <a:spAutoFit/>
          </a:bodyPr>
          <a:lstStyle/>
          <a:p>
            <a:r>
              <a:rPr lang="en-US" sz="1600" dirty="0"/>
              <a:t>Step 9 – Create folder named ‘Nodal_Stress_Reports’ and copy all the generated .csv files to that folder before extracting the results for another coordinate system.</a:t>
            </a:r>
          </a:p>
        </p:txBody>
      </p:sp>
    </p:spTree>
    <p:extLst>
      <p:ext uri="{BB962C8B-B14F-4D97-AF65-F5344CB8AC3E}">
        <p14:creationId xmlns:p14="http://schemas.microsoft.com/office/powerpoint/2010/main" val="391182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3" name="Content Placeholder 2"/>
          <p:cNvSpPr>
            <a:spLocks noGrp="1"/>
          </p:cNvSpPr>
          <p:nvPr>
            <p:ph idx="1"/>
          </p:nvPr>
        </p:nvSpPr>
        <p:spPr/>
        <p:txBody>
          <a:bodyPr/>
          <a:lstStyle/>
          <a:p>
            <a:r>
              <a:rPr lang="en-US" dirty="0"/>
              <a:t>Step 10- Arrange the data from the test centre in excel (.xlsx) file named correlation in the following format as shown in the fig. </a:t>
            </a:r>
          </a:p>
          <a:p>
            <a:endParaRPr lang="en-US" dirty="0"/>
          </a:p>
        </p:txBody>
      </p:sp>
      <p:sp>
        <p:nvSpPr>
          <p:cNvPr id="4" name="Slide Number Placeholder 3"/>
          <p:cNvSpPr>
            <a:spLocks noGrp="1"/>
          </p:cNvSpPr>
          <p:nvPr>
            <p:ph type="sldNum" sz="quarter" idx="15"/>
          </p:nvPr>
        </p:nvSpPr>
        <p:spPr/>
        <p:txBody>
          <a:bodyPr/>
          <a:lstStyle/>
          <a:p>
            <a:fld id="{CCEA77D5-0B01-41C0-8AB2-471B057BD053}" type="slidenum">
              <a:rPr lang="en-CA" smtClean="0"/>
              <a:pPr/>
              <a:t>14</a:t>
            </a:fld>
            <a:endParaRPr lang="en-CA" dirty="0"/>
          </a:p>
        </p:txBody>
      </p:sp>
      <p:sp>
        <p:nvSpPr>
          <p:cNvPr id="5" name="Text Placeholder 4"/>
          <p:cNvSpPr>
            <a:spLocks noGrp="1"/>
          </p:cNvSpPr>
          <p:nvPr>
            <p:ph type="body" sz="quarter" idx="16"/>
          </p:nvPr>
        </p:nvSpPr>
        <p:spPr>
          <a:ln>
            <a:noFill/>
          </a:ln>
        </p:spPr>
        <p:txBody>
          <a:bodyPr/>
          <a:lstStyle/>
          <a:p>
            <a:pPr marL="228600" indent="-228600">
              <a:buAutoNum type="arabicPeriod"/>
            </a:pPr>
            <a:r>
              <a:rPr lang="en-US" dirty="0">
                <a:solidFill>
                  <a:srgbClr val="00B0F0"/>
                </a:solidFill>
              </a:rPr>
              <a:t>From test centre, we will get data in the form of strain. But for correlation, stress values has to be derived using above formula and prepare the sheet in same format as shown above.</a:t>
            </a:r>
          </a:p>
          <a:p>
            <a:pPr marL="228600" indent="-228600">
              <a:buAutoNum type="arabicPeriod"/>
            </a:pPr>
            <a:r>
              <a:rPr lang="en-US" dirty="0">
                <a:solidFill>
                  <a:srgbClr val="00B0F0"/>
                </a:solidFill>
              </a:rPr>
              <a:t>File name should be ‘correlation’ and worksheet name should be ‘correlation</a:t>
            </a:r>
            <a:r>
              <a:rPr lang="en-US" dirty="0"/>
              <a:t>’.</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40" y="1738184"/>
            <a:ext cx="8397736" cy="3912973"/>
          </a:xfrm>
          <a:prstGeom prst="rect">
            <a:avLst/>
          </a:prstGeom>
        </p:spPr>
      </p:pic>
      <p:sp>
        <p:nvSpPr>
          <p:cNvPr id="12" name="Rectangle 11"/>
          <p:cNvSpPr/>
          <p:nvPr/>
        </p:nvSpPr>
        <p:spPr>
          <a:xfrm>
            <a:off x="477795" y="2520778"/>
            <a:ext cx="3962400" cy="304928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440195" y="2520778"/>
            <a:ext cx="3987113" cy="3049284"/>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60040" y="5575005"/>
            <a:ext cx="8397736" cy="369332"/>
          </a:xfrm>
          <a:prstGeom prst="rect">
            <a:avLst/>
          </a:prstGeom>
          <a:noFill/>
        </p:spPr>
        <p:txBody>
          <a:bodyPr wrap="square" rtlCol="0">
            <a:spAutoFit/>
          </a:bodyPr>
          <a:lstStyle/>
          <a:p>
            <a:pPr algn="ctr"/>
            <a:r>
              <a:rPr lang="en-US" dirty="0">
                <a:solidFill>
                  <a:srgbClr val="FF0000"/>
                </a:solidFill>
              </a:rPr>
              <a:t>Stress</a:t>
            </a:r>
            <a:r>
              <a:rPr lang="en-US" dirty="0">
                <a:solidFill>
                  <a:srgbClr val="FFC000"/>
                </a:solidFill>
              </a:rPr>
              <a:t> </a:t>
            </a:r>
            <a:r>
              <a:rPr lang="en-US" dirty="0"/>
              <a:t>=</a:t>
            </a:r>
            <a:r>
              <a:rPr lang="en-US" dirty="0">
                <a:solidFill>
                  <a:srgbClr val="FFC000"/>
                </a:solidFill>
              </a:rPr>
              <a:t> </a:t>
            </a:r>
            <a:r>
              <a:rPr lang="en-US" dirty="0"/>
              <a:t>E*</a:t>
            </a:r>
            <a:r>
              <a:rPr lang="en-US" dirty="0">
                <a:solidFill>
                  <a:srgbClr val="FFC000"/>
                </a:solidFill>
              </a:rPr>
              <a:t>strain</a:t>
            </a:r>
          </a:p>
        </p:txBody>
      </p:sp>
    </p:spTree>
    <p:extLst>
      <p:ext uri="{BB962C8B-B14F-4D97-AF65-F5344CB8AC3E}">
        <p14:creationId xmlns:p14="http://schemas.microsoft.com/office/powerpoint/2010/main" val="1158363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3" name="Content Placeholder 2"/>
          <p:cNvSpPr>
            <a:spLocks noGrp="1"/>
          </p:cNvSpPr>
          <p:nvPr>
            <p:ph idx="1"/>
          </p:nvPr>
        </p:nvSpPr>
        <p:spPr/>
        <p:txBody>
          <a:bodyPr/>
          <a:lstStyle/>
          <a:p>
            <a:r>
              <a:rPr lang="en-US" dirty="0"/>
              <a:t>Step 11- Run the Stress_sheets_generator.exe file again. Now, click on ‘Generate Stress sheets’.</a:t>
            </a:r>
          </a:p>
          <a:p>
            <a:endParaRPr lang="en-US" dirty="0"/>
          </a:p>
        </p:txBody>
      </p:sp>
      <p:sp>
        <p:nvSpPr>
          <p:cNvPr id="4" name="Slide Number Placeholder 3"/>
          <p:cNvSpPr>
            <a:spLocks noGrp="1"/>
          </p:cNvSpPr>
          <p:nvPr>
            <p:ph type="sldNum" sz="quarter" idx="15"/>
          </p:nvPr>
        </p:nvSpPr>
        <p:spPr/>
        <p:txBody>
          <a:bodyPr/>
          <a:lstStyle/>
          <a:p>
            <a:fld id="{CCEA77D5-0B01-41C0-8AB2-471B057BD053}" type="slidenum">
              <a:rPr lang="en-CA" smtClean="0"/>
              <a:pPr/>
              <a:t>15</a:t>
            </a:fld>
            <a:endParaRPr lang="en-CA" dirty="0"/>
          </a:p>
        </p:txBody>
      </p:sp>
      <p:sp>
        <p:nvSpPr>
          <p:cNvPr id="5" name="Text Placeholder 4"/>
          <p:cNvSpPr>
            <a:spLocks noGrp="1"/>
          </p:cNvSpPr>
          <p:nvPr>
            <p:ph type="body" sz="quarter" idx="16"/>
          </p:nvPr>
        </p:nvSpPr>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40" y="1754659"/>
            <a:ext cx="8388424" cy="4194622"/>
          </a:xfrm>
          <a:prstGeom prst="rect">
            <a:avLst/>
          </a:prstGeom>
        </p:spPr>
      </p:pic>
    </p:spTree>
    <p:extLst>
      <p:ext uri="{BB962C8B-B14F-4D97-AF65-F5344CB8AC3E}">
        <p14:creationId xmlns:p14="http://schemas.microsoft.com/office/powerpoint/2010/main" val="1305547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verification</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729" y="2207739"/>
            <a:ext cx="4229509" cy="3047625"/>
          </a:xfrm>
        </p:spPr>
      </p:pic>
      <p:sp>
        <p:nvSpPr>
          <p:cNvPr id="4" name="Slide Number Placeholder 3"/>
          <p:cNvSpPr>
            <a:spLocks noGrp="1"/>
          </p:cNvSpPr>
          <p:nvPr>
            <p:ph type="sldNum" sz="quarter" idx="15"/>
          </p:nvPr>
        </p:nvSpPr>
        <p:spPr/>
        <p:txBody>
          <a:bodyPr/>
          <a:lstStyle/>
          <a:p>
            <a:fld id="{CCEA77D5-0B01-41C0-8AB2-471B057BD053}" type="slidenum">
              <a:rPr lang="en-CA" smtClean="0"/>
              <a:pPr/>
              <a:t>16</a:t>
            </a:fld>
            <a:endParaRPr lang="en-CA" dirty="0"/>
          </a:p>
        </p:txBody>
      </p:sp>
      <p:sp>
        <p:nvSpPr>
          <p:cNvPr id="5" name="Text Placeholder 4"/>
          <p:cNvSpPr>
            <a:spLocks noGrp="1"/>
          </p:cNvSpPr>
          <p:nvPr>
            <p:ph type="body" sz="quarter" idx="16"/>
          </p:nvPr>
        </p:nvSpPr>
        <p:spPr/>
        <p:txBody>
          <a:bodyPr/>
          <a:lstStyle/>
          <a:p>
            <a:endParaRPr lang="en-US"/>
          </a:p>
        </p:txBody>
      </p:sp>
      <p:sp>
        <p:nvSpPr>
          <p:cNvPr id="7" name="Rectangle 6"/>
          <p:cNvSpPr/>
          <p:nvPr/>
        </p:nvSpPr>
        <p:spPr>
          <a:xfrm>
            <a:off x="360040" y="2446638"/>
            <a:ext cx="1575852" cy="18947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9549" y="2207739"/>
            <a:ext cx="4158915" cy="3047625"/>
          </a:xfrm>
          <a:prstGeom prst="rect">
            <a:avLst/>
          </a:prstGeom>
        </p:spPr>
      </p:pic>
      <p:sp>
        <p:nvSpPr>
          <p:cNvPr id="10" name="Rectangle 9"/>
          <p:cNvSpPr/>
          <p:nvPr/>
        </p:nvSpPr>
        <p:spPr>
          <a:xfrm>
            <a:off x="4589549" y="2446638"/>
            <a:ext cx="1613543" cy="18947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60040" y="906584"/>
            <a:ext cx="8388424" cy="1231106"/>
          </a:xfrm>
          <a:prstGeom prst="rect">
            <a:avLst/>
          </a:prstGeom>
          <a:noFill/>
        </p:spPr>
        <p:txBody>
          <a:bodyPr wrap="square" rtlCol="0">
            <a:spAutoFit/>
          </a:bodyPr>
          <a:lstStyle/>
          <a:p>
            <a:pPr marL="285750" indent="-285750">
              <a:buFont typeface="Arial" panose="020B0604020202020204" pitchFamily="34" charset="0"/>
              <a:buChar char="•"/>
            </a:pPr>
            <a:r>
              <a:rPr lang="en-US" sz="1400" dirty="0"/>
              <a:t>After, clicking on generate stress sheets button, “STRESS SHEETS ARE  GENERATED” is displayed in the .exe window is program is successfully completed. If there is some error in input file, it will display ‘STRESS SHEETS ARE NOT GENERATED’. Both cases are displayed in figures below.</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85055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a:t>Two excel files named stress_sheets_final and Modified correlation are obtained as  the output files which contains all the required results and comparisons with the correlation data and calculated values of sigma stresses. </a:t>
            </a:r>
          </a:p>
        </p:txBody>
      </p:sp>
      <p:sp>
        <p:nvSpPr>
          <p:cNvPr id="4" name="Slide Number Placeholder 3"/>
          <p:cNvSpPr>
            <a:spLocks noGrp="1"/>
          </p:cNvSpPr>
          <p:nvPr>
            <p:ph type="sldNum" sz="quarter" idx="15"/>
          </p:nvPr>
        </p:nvSpPr>
        <p:spPr/>
        <p:txBody>
          <a:bodyPr/>
          <a:lstStyle/>
          <a:p>
            <a:fld id="{CCEA77D5-0B01-41C0-8AB2-471B057BD053}" type="slidenum">
              <a:rPr lang="en-CA" smtClean="0"/>
              <a:pPr/>
              <a:t>17</a:t>
            </a:fld>
            <a:endParaRPr lang="en-CA" dirty="0"/>
          </a:p>
        </p:txBody>
      </p:sp>
      <p:sp>
        <p:nvSpPr>
          <p:cNvPr id="5" name="Text Placeholder 4"/>
          <p:cNvSpPr>
            <a:spLocks noGrp="1"/>
          </p:cNvSpPr>
          <p:nvPr>
            <p:ph type="body" sz="quarter" idx="16"/>
          </p:nvPr>
        </p:nvSpPr>
        <p:spPr/>
        <p:txBody>
          <a:bodyPr/>
          <a:lstStyle/>
          <a:p>
            <a:r>
              <a:rPr lang="en-US" dirty="0"/>
              <a:t>1.For running the .exe file again, copy the input files and generated data in other folder.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28" y="1968842"/>
            <a:ext cx="8397735" cy="4031907"/>
          </a:xfrm>
          <a:prstGeom prst="rect">
            <a:avLst/>
          </a:prstGeom>
        </p:spPr>
      </p:pic>
    </p:spTree>
    <p:extLst>
      <p:ext uri="{BB962C8B-B14F-4D97-AF65-F5344CB8AC3E}">
        <p14:creationId xmlns:p14="http://schemas.microsoft.com/office/powerpoint/2010/main" val="3599030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SHEETS DESCRIPTION</a:t>
            </a:r>
            <a:br>
              <a:rPr lang="en-US" dirty="0"/>
            </a:br>
            <a:r>
              <a:rPr lang="en-US" dirty="0"/>
              <a:t>a. Stress_sheets_final</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40" y="1614616"/>
            <a:ext cx="8388424" cy="4473146"/>
          </a:xfrm>
        </p:spPr>
      </p:pic>
      <p:sp>
        <p:nvSpPr>
          <p:cNvPr id="4" name="Slide Number Placeholder 3"/>
          <p:cNvSpPr>
            <a:spLocks noGrp="1"/>
          </p:cNvSpPr>
          <p:nvPr>
            <p:ph type="sldNum" sz="quarter" idx="15"/>
          </p:nvPr>
        </p:nvSpPr>
        <p:spPr/>
        <p:txBody>
          <a:bodyPr/>
          <a:lstStyle/>
          <a:p>
            <a:fld id="{CCEA77D5-0B01-41C0-8AB2-471B057BD053}" type="slidenum">
              <a:rPr lang="en-CA" smtClean="0"/>
              <a:pPr/>
              <a:t>18</a:t>
            </a:fld>
            <a:endParaRPr lang="en-CA" dirty="0"/>
          </a:p>
        </p:txBody>
      </p:sp>
      <p:sp>
        <p:nvSpPr>
          <p:cNvPr id="5" name="Text Placeholder 4"/>
          <p:cNvSpPr>
            <a:spLocks noGrp="1"/>
          </p:cNvSpPr>
          <p:nvPr>
            <p:ph type="body" sz="quarter" idx="16"/>
          </p:nvPr>
        </p:nvSpPr>
        <p:spPr/>
        <p:txBody>
          <a:bodyPr/>
          <a:lstStyle/>
          <a:p>
            <a:endParaRPr lang="en-US"/>
          </a:p>
        </p:txBody>
      </p:sp>
      <p:sp>
        <p:nvSpPr>
          <p:cNvPr id="7" name="TextBox 6"/>
          <p:cNvSpPr txBox="1"/>
          <p:nvPr/>
        </p:nvSpPr>
        <p:spPr>
          <a:xfrm>
            <a:off x="360040" y="906584"/>
            <a:ext cx="8388424"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first worksheet named ‘all_stresses’ is generated containing stress values for all directions for all loadcases for each gauge and rosette.</a:t>
            </a:r>
          </a:p>
        </p:txBody>
      </p:sp>
    </p:spTree>
    <p:extLst>
      <p:ext uri="{BB962C8B-B14F-4D97-AF65-F5344CB8AC3E}">
        <p14:creationId xmlns:p14="http://schemas.microsoft.com/office/powerpoint/2010/main" val="3224962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39" y="1705232"/>
            <a:ext cx="8388423" cy="4407244"/>
          </a:xfrm>
        </p:spPr>
      </p:pic>
      <p:sp>
        <p:nvSpPr>
          <p:cNvPr id="4" name="Slide Number Placeholder 3"/>
          <p:cNvSpPr>
            <a:spLocks noGrp="1"/>
          </p:cNvSpPr>
          <p:nvPr>
            <p:ph type="sldNum" sz="quarter" idx="15"/>
          </p:nvPr>
        </p:nvSpPr>
        <p:spPr/>
        <p:txBody>
          <a:bodyPr/>
          <a:lstStyle/>
          <a:p>
            <a:fld id="{CCEA77D5-0B01-41C0-8AB2-471B057BD053}" type="slidenum">
              <a:rPr lang="en-CA" smtClean="0"/>
              <a:pPr/>
              <a:t>19</a:t>
            </a:fld>
            <a:endParaRPr lang="en-CA" dirty="0"/>
          </a:p>
        </p:txBody>
      </p:sp>
      <p:sp>
        <p:nvSpPr>
          <p:cNvPr id="5" name="Text Placeholder 4"/>
          <p:cNvSpPr>
            <a:spLocks noGrp="1"/>
          </p:cNvSpPr>
          <p:nvPr>
            <p:ph type="body" sz="quarter" idx="16"/>
          </p:nvPr>
        </p:nvSpPr>
        <p:spPr/>
        <p:txBody>
          <a:bodyPr/>
          <a:lstStyle/>
          <a:p>
            <a:endParaRPr lang="en-US"/>
          </a:p>
        </p:txBody>
      </p:sp>
      <p:sp>
        <p:nvSpPr>
          <p:cNvPr id="9" name="TextBox 8"/>
          <p:cNvSpPr txBox="1"/>
          <p:nvPr/>
        </p:nvSpPr>
        <p:spPr>
          <a:xfrm>
            <a:off x="360040" y="906162"/>
            <a:ext cx="8388423" cy="1107996"/>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second worksheet named ‘unique_stresses_only’ is generated containing stress values for directions that are given as input in input_data.xlsx file for all loadcases for each gauge and rosette.</a:t>
            </a:r>
          </a:p>
          <a:p>
            <a:endParaRPr lang="en-US" dirty="0"/>
          </a:p>
        </p:txBody>
      </p:sp>
    </p:spTree>
    <p:extLst>
      <p:ext uri="{BB962C8B-B14F-4D97-AF65-F5344CB8AC3E}">
        <p14:creationId xmlns:p14="http://schemas.microsoft.com/office/powerpoint/2010/main" val="3512117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CCEA77D5-0B01-41C0-8AB2-471B057BD053}" type="slidenum">
              <a:rPr lang="en-CA" smtClean="0"/>
              <a:pPr/>
              <a:t>2</a:t>
            </a:fld>
            <a:endParaRPr lang="en-CA" dirty="0"/>
          </a:p>
        </p:txBody>
      </p:sp>
      <p:sp>
        <p:nvSpPr>
          <p:cNvPr id="5" name="Text Placeholder 4"/>
          <p:cNvSpPr>
            <a:spLocks noGrp="1"/>
          </p:cNvSpPr>
          <p:nvPr>
            <p:ph type="body" sz="quarter" idx="16"/>
          </p:nvPr>
        </p:nvSpPr>
        <p:spPr/>
        <p:txBody>
          <a:bodyPr/>
          <a:lstStyle/>
          <a:p>
            <a:endParaRPr lang="en-US"/>
          </a:p>
        </p:txBody>
      </p:sp>
      <p:sp>
        <p:nvSpPr>
          <p:cNvPr id="6" name="TextBox 5"/>
          <p:cNvSpPr txBox="1"/>
          <p:nvPr/>
        </p:nvSpPr>
        <p:spPr>
          <a:xfrm>
            <a:off x="360040" y="402672"/>
            <a:ext cx="3331116" cy="646331"/>
          </a:xfrm>
          <a:prstGeom prst="rect">
            <a:avLst/>
          </a:prstGeom>
          <a:noFill/>
        </p:spPr>
        <p:txBody>
          <a:bodyPr wrap="square" rtlCol="0">
            <a:spAutoFit/>
          </a:bodyPr>
          <a:lstStyle/>
          <a:p>
            <a:r>
              <a:rPr lang="en-US" dirty="0">
                <a:solidFill>
                  <a:schemeClr val="bg2">
                    <a:lumMod val="75000"/>
                  </a:schemeClr>
                </a:solidFill>
                <a:latin typeface="Arial Black" panose="020B0A04020102020204" pitchFamily="34" charset="0"/>
              </a:rPr>
              <a:t>Objective</a:t>
            </a:r>
          </a:p>
          <a:p>
            <a:endParaRPr lang="en-US" dirty="0"/>
          </a:p>
        </p:txBody>
      </p:sp>
      <p:sp>
        <p:nvSpPr>
          <p:cNvPr id="7" name="TextBox 6"/>
          <p:cNvSpPr txBox="1"/>
          <p:nvPr/>
        </p:nvSpPr>
        <p:spPr>
          <a:xfrm>
            <a:off x="360040" y="897622"/>
            <a:ext cx="8381288" cy="1015663"/>
          </a:xfrm>
          <a:prstGeom prst="rect">
            <a:avLst/>
          </a:prstGeom>
          <a:noFill/>
        </p:spPr>
        <p:txBody>
          <a:bodyPr wrap="square" rtlCol="0">
            <a:spAutoFit/>
          </a:bodyPr>
          <a:lstStyle/>
          <a:p>
            <a:pPr marL="285750" lvl="0" indent="-285750">
              <a:buFont typeface="Arial" panose="020B0604020202020204" pitchFamily="34" charset="0"/>
              <a:buChar char="•"/>
            </a:pPr>
            <a:r>
              <a:rPr lang="en-US" sz="1400" dirty="0"/>
              <a:t>To create a tool for automatic stress results extraction for selected nodes(in global/local system) in Altair Hyperworks.</a:t>
            </a:r>
          </a:p>
          <a:p>
            <a:pPr marL="285750" lvl="0" indent="-285750">
              <a:buFont typeface="Arial" panose="020B0604020202020204" pitchFamily="34" charset="0"/>
              <a:buChar char="•"/>
            </a:pPr>
            <a:r>
              <a:rPr lang="en-US" sz="1400" dirty="0"/>
              <a:t>To correlate the test centre data with FE data. </a:t>
            </a:r>
          </a:p>
          <a:p>
            <a:endParaRPr lang="en-US" dirty="0"/>
          </a:p>
        </p:txBody>
      </p:sp>
      <p:sp>
        <p:nvSpPr>
          <p:cNvPr id="8" name="TextBox 7"/>
          <p:cNvSpPr txBox="1"/>
          <p:nvPr/>
        </p:nvSpPr>
        <p:spPr>
          <a:xfrm>
            <a:off x="360040" y="1543574"/>
            <a:ext cx="8381288" cy="646331"/>
          </a:xfrm>
          <a:prstGeom prst="rect">
            <a:avLst/>
          </a:prstGeom>
          <a:noFill/>
        </p:spPr>
        <p:txBody>
          <a:bodyPr wrap="square" rtlCol="0">
            <a:spAutoFit/>
          </a:bodyPr>
          <a:lstStyle/>
          <a:p>
            <a:r>
              <a:rPr lang="en-US" dirty="0">
                <a:solidFill>
                  <a:schemeClr val="bg2">
                    <a:lumMod val="75000"/>
                  </a:schemeClr>
                </a:solidFill>
                <a:latin typeface="Arial Black" panose="020B0A04020102020204" pitchFamily="34" charset="0"/>
              </a:rPr>
              <a:t>Overview of the correlation process</a:t>
            </a:r>
          </a:p>
          <a:p>
            <a:endParaRPr lang="en-US"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40" y="1913284"/>
            <a:ext cx="8381288" cy="4118821"/>
          </a:xfrm>
          <a:prstGeom prst="rect">
            <a:avLst/>
          </a:prstGeom>
        </p:spPr>
      </p:pic>
    </p:spTree>
    <p:extLst>
      <p:ext uri="{BB962C8B-B14F-4D97-AF65-F5344CB8AC3E}">
        <p14:creationId xmlns:p14="http://schemas.microsoft.com/office/powerpoint/2010/main" val="2917636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40" y="1729946"/>
            <a:ext cx="8388423" cy="4357816"/>
          </a:xfrm>
        </p:spPr>
      </p:pic>
      <p:sp>
        <p:nvSpPr>
          <p:cNvPr id="4" name="Slide Number Placeholder 3"/>
          <p:cNvSpPr>
            <a:spLocks noGrp="1"/>
          </p:cNvSpPr>
          <p:nvPr>
            <p:ph type="sldNum" sz="quarter" idx="15"/>
          </p:nvPr>
        </p:nvSpPr>
        <p:spPr/>
        <p:txBody>
          <a:bodyPr/>
          <a:lstStyle/>
          <a:p>
            <a:fld id="{CCEA77D5-0B01-41C0-8AB2-471B057BD053}" type="slidenum">
              <a:rPr lang="en-CA" smtClean="0"/>
              <a:pPr/>
              <a:t>20</a:t>
            </a:fld>
            <a:endParaRPr lang="en-CA" dirty="0"/>
          </a:p>
        </p:txBody>
      </p:sp>
      <p:sp>
        <p:nvSpPr>
          <p:cNvPr id="5" name="Text Placeholder 4"/>
          <p:cNvSpPr>
            <a:spLocks noGrp="1"/>
          </p:cNvSpPr>
          <p:nvPr>
            <p:ph type="body" sz="quarter" idx="16"/>
          </p:nvPr>
        </p:nvSpPr>
        <p:spPr/>
        <p:txBody>
          <a:bodyPr/>
          <a:lstStyle/>
          <a:p>
            <a:endParaRPr lang="en-US"/>
          </a:p>
        </p:txBody>
      </p:sp>
      <p:sp>
        <p:nvSpPr>
          <p:cNvPr id="7" name="TextBox 6"/>
          <p:cNvSpPr txBox="1"/>
          <p:nvPr/>
        </p:nvSpPr>
        <p:spPr>
          <a:xfrm>
            <a:off x="360040" y="906584"/>
            <a:ext cx="8388423"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third worksheet named ‘stresses_difference’ is generated containing the difference between test centre data and Fem data for all loadcases for each gauge and rosette.</a:t>
            </a:r>
          </a:p>
          <a:p>
            <a:endParaRPr lang="en-US" sz="1600" dirty="0"/>
          </a:p>
        </p:txBody>
      </p:sp>
    </p:spTree>
    <p:extLst>
      <p:ext uri="{BB962C8B-B14F-4D97-AF65-F5344CB8AC3E}">
        <p14:creationId xmlns:p14="http://schemas.microsoft.com/office/powerpoint/2010/main" val="1229102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40" y="1491359"/>
            <a:ext cx="8388424" cy="4571689"/>
          </a:xfrm>
        </p:spPr>
      </p:pic>
      <p:sp>
        <p:nvSpPr>
          <p:cNvPr id="4" name="Slide Number Placeholder 3"/>
          <p:cNvSpPr>
            <a:spLocks noGrp="1"/>
          </p:cNvSpPr>
          <p:nvPr>
            <p:ph type="sldNum" sz="quarter" idx="15"/>
          </p:nvPr>
        </p:nvSpPr>
        <p:spPr/>
        <p:txBody>
          <a:bodyPr/>
          <a:lstStyle/>
          <a:p>
            <a:fld id="{CCEA77D5-0B01-41C0-8AB2-471B057BD053}" type="slidenum">
              <a:rPr lang="en-CA" smtClean="0"/>
              <a:pPr/>
              <a:t>21</a:t>
            </a:fld>
            <a:endParaRPr lang="en-CA" dirty="0"/>
          </a:p>
        </p:txBody>
      </p:sp>
      <p:sp>
        <p:nvSpPr>
          <p:cNvPr id="5" name="Text Placeholder 4"/>
          <p:cNvSpPr>
            <a:spLocks noGrp="1"/>
          </p:cNvSpPr>
          <p:nvPr>
            <p:ph type="body" sz="quarter" idx="16"/>
          </p:nvPr>
        </p:nvSpPr>
        <p:spPr/>
        <p:txBody>
          <a:bodyPr/>
          <a:lstStyle/>
          <a:p>
            <a:endParaRPr lang="en-US"/>
          </a:p>
        </p:txBody>
      </p:sp>
      <p:sp>
        <p:nvSpPr>
          <p:cNvPr id="7" name="TextBox 6"/>
          <p:cNvSpPr txBox="1"/>
          <p:nvPr/>
        </p:nvSpPr>
        <p:spPr>
          <a:xfrm>
            <a:off x="360040" y="906584"/>
            <a:ext cx="8388424"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For each zone separate sheet will be generated, containing data of FEM, TEST CENTRE and their DIFFERENCE.</a:t>
            </a:r>
          </a:p>
        </p:txBody>
      </p:sp>
    </p:spTree>
    <p:extLst>
      <p:ext uri="{BB962C8B-B14F-4D97-AF65-F5344CB8AC3E}">
        <p14:creationId xmlns:p14="http://schemas.microsoft.com/office/powerpoint/2010/main" val="2487866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Modified_correlation</a:t>
            </a:r>
          </a:p>
        </p:txBody>
      </p:sp>
      <p:sp>
        <p:nvSpPr>
          <p:cNvPr id="4" name="Slide Number Placeholder 3"/>
          <p:cNvSpPr>
            <a:spLocks noGrp="1"/>
          </p:cNvSpPr>
          <p:nvPr>
            <p:ph type="sldNum" sz="quarter" idx="15"/>
          </p:nvPr>
        </p:nvSpPr>
        <p:spPr/>
        <p:txBody>
          <a:bodyPr/>
          <a:lstStyle/>
          <a:p>
            <a:fld id="{CCEA77D5-0B01-41C0-8AB2-471B057BD053}" type="slidenum">
              <a:rPr lang="en-CA" smtClean="0"/>
              <a:pPr/>
              <a:t>22</a:t>
            </a:fld>
            <a:endParaRPr lang="en-CA" dirty="0"/>
          </a:p>
        </p:txBody>
      </p:sp>
      <p:sp>
        <p:nvSpPr>
          <p:cNvPr id="5" name="Text Placeholder 4"/>
          <p:cNvSpPr>
            <a:spLocks noGrp="1"/>
          </p:cNvSpPr>
          <p:nvPr>
            <p:ph type="body" sz="quarter" idx="16"/>
          </p:nvPr>
        </p:nvSpPr>
        <p:spPr/>
        <p:txBody>
          <a:bodyPr/>
          <a:lstStyle/>
          <a:p>
            <a:endParaRPr lang="en-US"/>
          </a:p>
        </p:txBody>
      </p:sp>
      <p:sp>
        <p:nvSpPr>
          <p:cNvPr id="7" name="TextBox 6"/>
          <p:cNvSpPr txBox="1"/>
          <p:nvPr/>
        </p:nvSpPr>
        <p:spPr>
          <a:xfrm>
            <a:off x="360040" y="906584"/>
            <a:ext cx="8446209"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From test centre data, corresponding stresses are determined, from that values the tool will calculate the value of sig1, sig2 and grad values for each rosette.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491359"/>
            <a:ext cx="4220078" cy="4563452"/>
          </a:xfrm>
          <a:prstGeom prst="rect">
            <a:avLst/>
          </a:prstGeom>
        </p:spPr>
      </p:pic>
      <p:cxnSp>
        <p:nvCxnSpPr>
          <p:cNvPr id="10" name="Straight Arrow Connector 9"/>
          <p:cNvCxnSpPr/>
          <p:nvPr/>
        </p:nvCxnSpPr>
        <p:spPr>
          <a:xfrm>
            <a:off x="4975654" y="2957384"/>
            <a:ext cx="98030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847070" y="5198076"/>
            <a:ext cx="1845276" cy="7825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955957" y="2578443"/>
            <a:ext cx="2273643" cy="830997"/>
          </a:xfrm>
          <a:prstGeom prst="rect">
            <a:avLst/>
          </a:prstGeom>
          <a:noFill/>
        </p:spPr>
        <p:txBody>
          <a:bodyPr wrap="square" rtlCol="0">
            <a:spAutoFit/>
          </a:bodyPr>
          <a:lstStyle/>
          <a:p>
            <a:r>
              <a:rPr lang="en-US" sz="1600" dirty="0"/>
              <a:t>Values of Sig1, Sig2 and phi is calculated from test centre data</a:t>
            </a:r>
          </a:p>
        </p:txBody>
      </p:sp>
      <p:sp>
        <p:nvSpPr>
          <p:cNvPr id="14" name="TextBox 13"/>
          <p:cNvSpPr txBox="1"/>
          <p:nvPr/>
        </p:nvSpPr>
        <p:spPr>
          <a:xfrm>
            <a:off x="5692346" y="4875465"/>
            <a:ext cx="2537254" cy="1077218"/>
          </a:xfrm>
          <a:prstGeom prst="rect">
            <a:avLst/>
          </a:prstGeom>
          <a:noFill/>
        </p:spPr>
        <p:txBody>
          <a:bodyPr wrap="square" rtlCol="0">
            <a:spAutoFit/>
          </a:bodyPr>
          <a:lstStyle/>
          <a:p>
            <a:r>
              <a:rPr lang="en-US" sz="1600" dirty="0"/>
              <a:t>A separate sheet named update rosettes PI PII is generated in correlation excel</a:t>
            </a:r>
          </a:p>
        </p:txBody>
      </p:sp>
    </p:spTree>
    <p:extLst>
      <p:ext uri="{BB962C8B-B14F-4D97-AF65-F5344CB8AC3E}">
        <p14:creationId xmlns:p14="http://schemas.microsoft.com/office/powerpoint/2010/main" val="327491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CEA77D5-0B01-41C0-8AB2-471B057BD053}" type="slidenum">
              <a:rPr lang="en-CA" smtClean="0"/>
              <a:pPr/>
              <a:t>23</a:t>
            </a:fld>
            <a:endParaRPr lang="en-CA"/>
          </a:p>
        </p:txBody>
      </p:sp>
    </p:spTree>
    <p:extLst>
      <p:ext uri="{BB962C8B-B14F-4D97-AF65-F5344CB8AC3E}">
        <p14:creationId xmlns:p14="http://schemas.microsoft.com/office/powerpoint/2010/main" val="2648125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087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75000"/>
                  </a:schemeClr>
                </a:solidFill>
              </a:rPr>
              <a:t>Overview of the correlation process(contd.)</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730" y="906583"/>
            <a:ext cx="8397984" cy="5183823"/>
          </a:xfrm>
        </p:spPr>
      </p:pic>
      <p:sp>
        <p:nvSpPr>
          <p:cNvPr id="4" name="Slide Number Placeholder 3"/>
          <p:cNvSpPr>
            <a:spLocks noGrp="1"/>
          </p:cNvSpPr>
          <p:nvPr>
            <p:ph type="sldNum" sz="quarter" idx="15"/>
          </p:nvPr>
        </p:nvSpPr>
        <p:spPr/>
        <p:txBody>
          <a:bodyPr/>
          <a:lstStyle/>
          <a:p>
            <a:fld id="{CCEA77D5-0B01-41C0-8AB2-471B057BD053}" type="slidenum">
              <a:rPr lang="en-CA" smtClean="0"/>
              <a:pPr/>
              <a:t>3</a:t>
            </a:fld>
            <a:endParaRPr lang="en-CA" dirty="0"/>
          </a:p>
        </p:txBody>
      </p:sp>
      <p:sp>
        <p:nvSpPr>
          <p:cNvPr id="5" name="Text Placeholder 4"/>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639242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folder of tool</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838" y="906584"/>
            <a:ext cx="8397875" cy="4629243"/>
          </a:xfrm>
        </p:spPr>
      </p:pic>
      <p:sp>
        <p:nvSpPr>
          <p:cNvPr id="4" name="Slide Number Placeholder 3"/>
          <p:cNvSpPr>
            <a:spLocks noGrp="1"/>
          </p:cNvSpPr>
          <p:nvPr>
            <p:ph type="sldNum" sz="quarter" idx="15"/>
          </p:nvPr>
        </p:nvSpPr>
        <p:spPr/>
        <p:txBody>
          <a:bodyPr/>
          <a:lstStyle/>
          <a:p>
            <a:fld id="{CCEA77D5-0B01-41C0-8AB2-471B057BD053}" type="slidenum">
              <a:rPr lang="en-CA" smtClean="0"/>
              <a:pPr/>
              <a:t>4</a:t>
            </a:fld>
            <a:endParaRPr lang="en-CA" dirty="0"/>
          </a:p>
        </p:txBody>
      </p:sp>
      <p:sp>
        <p:nvSpPr>
          <p:cNvPr id="5" name="Text Placeholder 4"/>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299199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Steps to be followed</a:t>
            </a:r>
          </a:p>
        </p:txBody>
      </p:sp>
      <p:sp>
        <p:nvSpPr>
          <p:cNvPr id="3" name="Espace réservé du contenu 2"/>
          <p:cNvSpPr>
            <a:spLocks noGrp="1"/>
          </p:cNvSpPr>
          <p:nvPr>
            <p:ph idx="1"/>
          </p:nvPr>
        </p:nvSpPr>
        <p:spPr/>
        <p:txBody>
          <a:bodyPr/>
          <a:lstStyle/>
          <a:p>
            <a:r>
              <a:rPr lang="fr-FR" dirty="0"/>
              <a:t>Step 1 – Open Hyperworks, analyse results for all loadcases, determine nodes for gauges and rosettes along with their node number, stress direction and coordinate system(i.e. local or global) </a:t>
            </a:r>
          </a:p>
          <a:p>
            <a:r>
              <a:rPr lang="fr-FR" dirty="0"/>
              <a:t>a. For creating a new local coordinate system,</a:t>
            </a:r>
            <a:r>
              <a:rPr lang="en-US" dirty="0"/>
              <a:t>Create&gt;Systems(shown in the fig) </a:t>
            </a:r>
          </a:p>
        </p:txBody>
      </p:sp>
      <p:sp>
        <p:nvSpPr>
          <p:cNvPr id="4" name="Espace réservé du numéro de diapositive 3"/>
          <p:cNvSpPr>
            <a:spLocks noGrp="1"/>
          </p:cNvSpPr>
          <p:nvPr>
            <p:ph type="sldNum" sz="quarter" idx="15"/>
          </p:nvPr>
        </p:nvSpPr>
        <p:spPr/>
        <p:txBody>
          <a:bodyPr/>
          <a:lstStyle/>
          <a:p>
            <a:fld id="{CCEA77D5-0B01-41C0-8AB2-471B057BD053}" type="slidenum">
              <a:rPr lang="en-CA" smtClean="0"/>
              <a:pPr/>
              <a:t>5</a:t>
            </a:fld>
            <a:endParaRPr lang="en-CA" dirty="0"/>
          </a:p>
        </p:txBody>
      </p:sp>
      <p:sp>
        <p:nvSpPr>
          <p:cNvPr id="5" name="Espace réservé du texte 4"/>
          <p:cNvSpPr>
            <a:spLocks noGrp="1"/>
          </p:cNvSpPr>
          <p:nvPr>
            <p:ph type="body" sz="quarter" idx="16"/>
          </p:nvPr>
        </p:nvSpPr>
        <p:spPr/>
        <p:txBody>
          <a:bodyPr/>
          <a:lstStyle/>
          <a:p>
            <a:endParaRPr lang="fr-F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29" y="2290119"/>
            <a:ext cx="8397736" cy="3659162"/>
          </a:xfrm>
          <a:prstGeom prst="rect">
            <a:avLst/>
          </a:prstGeom>
        </p:spPr>
      </p:pic>
    </p:spTree>
    <p:extLst>
      <p:ext uri="{BB962C8B-B14F-4D97-AF65-F5344CB8AC3E}">
        <p14:creationId xmlns:p14="http://schemas.microsoft.com/office/powerpoint/2010/main" val="1230698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3" name="Content Placeholder 2"/>
          <p:cNvSpPr>
            <a:spLocks noGrp="1"/>
          </p:cNvSpPr>
          <p:nvPr>
            <p:ph idx="1"/>
          </p:nvPr>
        </p:nvSpPr>
        <p:spPr/>
        <p:txBody>
          <a:bodyPr/>
          <a:lstStyle/>
          <a:p>
            <a:r>
              <a:rPr lang="en-US" dirty="0"/>
              <a:t>Step 2-Create an input excel (.xlsx) file named input_data with the required nodes and their details as shown in fig. (Note that two separate sheets should be created for gauges and rosettes named jauges and rosettes respectively as shown in fig)</a:t>
            </a:r>
          </a:p>
        </p:txBody>
      </p:sp>
      <p:sp>
        <p:nvSpPr>
          <p:cNvPr id="4" name="Slide Number Placeholder 3"/>
          <p:cNvSpPr>
            <a:spLocks noGrp="1"/>
          </p:cNvSpPr>
          <p:nvPr>
            <p:ph type="sldNum" sz="quarter" idx="15"/>
          </p:nvPr>
        </p:nvSpPr>
        <p:spPr/>
        <p:txBody>
          <a:bodyPr/>
          <a:lstStyle/>
          <a:p>
            <a:fld id="{CCEA77D5-0B01-41C0-8AB2-471B057BD053}" type="slidenum">
              <a:rPr lang="en-CA" smtClean="0"/>
              <a:pPr/>
              <a:t>6</a:t>
            </a:fld>
            <a:endParaRPr lang="en-CA" dirty="0"/>
          </a:p>
        </p:txBody>
      </p:sp>
      <p:sp>
        <p:nvSpPr>
          <p:cNvPr id="5" name="Text Placeholder 4"/>
          <p:cNvSpPr>
            <a:spLocks noGrp="1"/>
          </p:cNvSpPr>
          <p:nvPr>
            <p:ph type="body" sz="quarter" idx="16"/>
          </p:nvPr>
        </p:nvSpPr>
        <p:spPr/>
        <p:txBody>
          <a:bodyPr/>
          <a:lstStyle/>
          <a:p>
            <a:r>
              <a:rPr lang="en-US" dirty="0">
                <a:solidFill>
                  <a:srgbClr val="00B0F0"/>
                </a:solidFill>
              </a:rPr>
              <a:t>1.The file name should be input_data.xlsx and worksheets name should be jauges and rosettes only.</a:t>
            </a:r>
          </a:p>
          <a:p>
            <a:r>
              <a:rPr lang="en-US" dirty="0"/>
              <a:t>2 for local coordinate system, use user-defined notation.</a:t>
            </a:r>
          </a:p>
          <a:p>
            <a:r>
              <a:rPr lang="en-US" dirty="0"/>
              <a:t>3.It should be saved in the folder in which stress_sheets_generator.exe is located.</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29" y="2001796"/>
            <a:ext cx="4138894" cy="412691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9623" y="2001796"/>
            <a:ext cx="4258841" cy="4126910"/>
          </a:xfrm>
          <a:prstGeom prst="rect">
            <a:avLst/>
          </a:prstGeom>
        </p:spPr>
      </p:pic>
    </p:spTree>
    <p:extLst>
      <p:ext uri="{BB962C8B-B14F-4D97-AF65-F5344CB8AC3E}">
        <p14:creationId xmlns:p14="http://schemas.microsoft.com/office/powerpoint/2010/main" val="3229510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3" name="Content Placeholder 2"/>
          <p:cNvSpPr>
            <a:spLocks noGrp="1"/>
          </p:cNvSpPr>
          <p:nvPr>
            <p:ph idx="1"/>
          </p:nvPr>
        </p:nvSpPr>
        <p:spPr/>
        <p:txBody>
          <a:bodyPr/>
          <a:lstStyle/>
          <a:p>
            <a:r>
              <a:rPr lang="en-US" dirty="0"/>
              <a:t>Step 3 – Run the .exe file named stress_sheets_generator(fig 1) and as the dialog box appears, click on ‘Generate node set text files’(fig 2).All the node set text files will be generated in same folder as per the assigned coordinate system.  </a:t>
            </a:r>
          </a:p>
        </p:txBody>
      </p:sp>
      <p:sp>
        <p:nvSpPr>
          <p:cNvPr id="4" name="Slide Number Placeholder 3"/>
          <p:cNvSpPr>
            <a:spLocks noGrp="1"/>
          </p:cNvSpPr>
          <p:nvPr>
            <p:ph type="sldNum" sz="quarter" idx="15"/>
          </p:nvPr>
        </p:nvSpPr>
        <p:spPr/>
        <p:txBody>
          <a:bodyPr/>
          <a:lstStyle/>
          <a:p>
            <a:fld id="{CCEA77D5-0B01-41C0-8AB2-471B057BD053}" type="slidenum">
              <a:rPr lang="en-CA" smtClean="0"/>
              <a:pPr/>
              <a:t>7</a:t>
            </a:fld>
            <a:endParaRPr lang="en-CA" dirty="0"/>
          </a:p>
        </p:txBody>
      </p:sp>
      <p:sp>
        <p:nvSpPr>
          <p:cNvPr id="5" name="Text Placeholder 4"/>
          <p:cNvSpPr>
            <a:spLocks noGrp="1"/>
          </p:cNvSpPr>
          <p:nvPr>
            <p:ph type="body" sz="quarter" idx="16"/>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29" y="2042984"/>
            <a:ext cx="4690828" cy="381954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557" y="2042984"/>
            <a:ext cx="3706907" cy="1578865"/>
          </a:xfrm>
          <a:prstGeom prst="rect">
            <a:avLst/>
          </a:prstGeom>
        </p:spPr>
      </p:pic>
      <p:sp>
        <p:nvSpPr>
          <p:cNvPr id="8" name="TextBox 7"/>
          <p:cNvSpPr txBox="1"/>
          <p:nvPr/>
        </p:nvSpPr>
        <p:spPr>
          <a:xfrm>
            <a:off x="360040" y="5841479"/>
            <a:ext cx="4681517" cy="276999"/>
          </a:xfrm>
          <a:prstGeom prst="rect">
            <a:avLst/>
          </a:prstGeom>
          <a:noFill/>
        </p:spPr>
        <p:txBody>
          <a:bodyPr wrap="square" rtlCol="0">
            <a:spAutoFit/>
          </a:bodyPr>
          <a:lstStyle/>
          <a:p>
            <a:pPr algn="ctr"/>
            <a:r>
              <a:rPr lang="en-US" sz="1200" dirty="0"/>
              <a:t>Fig 1</a:t>
            </a:r>
          </a:p>
        </p:txBody>
      </p:sp>
      <p:sp>
        <p:nvSpPr>
          <p:cNvPr id="9" name="TextBox 8"/>
          <p:cNvSpPr txBox="1"/>
          <p:nvPr/>
        </p:nvSpPr>
        <p:spPr>
          <a:xfrm>
            <a:off x="5022009" y="3590600"/>
            <a:ext cx="3706907" cy="276999"/>
          </a:xfrm>
          <a:prstGeom prst="rect">
            <a:avLst/>
          </a:prstGeom>
          <a:noFill/>
        </p:spPr>
        <p:txBody>
          <a:bodyPr wrap="square" rtlCol="0">
            <a:spAutoFit/>
          </a:bodyPr>
          <a:lstStyle/>
          <a:p>
            <a:pPr algn="ctr"/>
            <a:r>
              <a:rPr lang="en-US" sz="1200" dirty="0"/>
              <a:t>Fig 2</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0868" y="3867600"/>
            <a:ext cx="3697596" cy="1973879"/>
          </a:xfrm>
          <a:prstGeom prst="rect">
            <a:avLst/>
          </a:prstGeom>
        </p:spPr>
      </p:pic>
      <p:sp>
        <p:nvSpPr>
          <p:cNvPr id="11" name="TextBox 10"/>
          <p:cNvSpPr txBox="1"/>
          <p:nvPr/>
        </p:nvSpPr>
        <p:spPr>
          <a:xfrm>
            <a:off x="5041557" y="5862528"/>
            <a:ext cx="3706907" cy="276999"/>
          </a:xfrm>
          <a:prstGeom prst="rect">
            <a:avLst/>
          </a:prstGeom>
          <a:noFill/>
        </p:spPr>
        <p:txBody>
          <a:bodyPr wrap="square" rtlCol="0">
            <a:spAutoFit/>
          </a:bodyPr>
          <a:lstStyle/>
          <a:p>
            <a:pPr algn="ctr"/>
            <a:r>
              <a:rPr lang="en-US" sz="1200" dirty="0"/>
              <a:t>Fig 3</a:t>
            </a:r>
          </a:p>
        </p:txBody>
      </p:sp>
    </p:spTree>
    <p:extLst>
      <p:ext uri="{BB962C8B-B14F-4D97-AF65-F5344CB8AC3E}">
        <p14:creationId xmlns:p14="http://schemas.microsoft.com/office/powerpoint/2010/main" val="1357183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3" name="Content Placeholder 2"/>
          <p:cNvSpPr>
            <a:spLocks noGrp="1"/>
          </p:cNvSpPr>
          <p:nvPr>
            <p:ph idx="1"/>
          </p:nvPr>
        </p:nvSpPr>
        <p:spPr/>
        <p:txBody>
          <a:bodyPr/>
          <a:lstStyle/>
          <a:p>
            <a:r>
              <a:rPr lang="en-US" dirty="0"/>
              <a:t>Step 4 - Import all the node sets in the text files (Tools&gt;Import&gt;Sets) as shown in fig. one after the other. </a:t>
            </a:r>
          </a:p>
          <a:p>
            <a:endParaRPr lang="en-US" dirty="0"/>
          </a:p>
        </p:txBody>
      </p:sp>
      <p:sp>
        <p:nvSpPr>
          <p:cNvPr id="4" name="Slide Number Placeholder 3"/>
          <p:cNvSpPr>
            <a:spLocks noGrp="1"/>
          </p:cNvSpPr>
          <p:nvPr>
            <p:ph type="sldNum" sz="quarter" idx="15"/>
          </p:nvPr>
        </p:nvSpPr>
        <p:spPr/>
        <p:txBody>
          <a:bodyPr/>
          <a:lstStyle/>
          <a:p>
            <a:fld id="{CCEA77D5-0B01-41C0-8AB2-471B057BD053}" type="slidenum">
              <a:rPr lang="en-CA" smtClean="0"/>
              <a:pPr/>
              <a:t>8</a:t>
            </a:fld>
            <a:endParaRPr lang="en-CA" dirty="0"/>
          </a:p>
        </p:txBody>
      </p:sp>
      <p:sp>
        <p:nvSpPr>
          <p:cNvPr id="5" name="Text Placeholder 4"/>
          <p:cNvSpPr>
            <a:spLocks noGrp="1"/>
          </p:cNvSpPr>
          <p:nvPr>
            <p:ph type="body" sz="quarter" idx="16"/>
          </p:nvPr>
        </p:nvSpPr>
        <p:spPr/>
        <p:txBody>
          <a:bodyPr/>
          <a:lstStyle/>
          <a:p>
            <a:r>
              <a:rPr lang="en-US" dirty="0">
                <a:solidFill>
                  <a:srgbClr val="00B0F0"/>
                </a:solidFill>
              </a:rPr>
              <a:t>1. In HyperView, model should be loaded with .fem file and results should be loaded with .h3d after analysis.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28" y="1787611"/>
            <a:ext cx="8397735" cy="4451837"/>
          </a:xfrm>
          <a:prstGeom prst="rect">
            <a:avLst/>
          </a:prstGeom>
        </p:spPr>
      </p:pic>
    </p:spTree>
    <p:extLst>
      <p:ext uri="{BB962C8B-B14F-4D97-AF65-F5344CB8AC3E}">
        <p14:creationId xmlns:p14="http://schemas.microsoft.com/office/powerpoint/2010/main" val="1805620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3" name="Content Placeholder 2"/>
          <p:cNvSpPr>
            <a:spLocks noGrp="1"/>
          </p:cNvSpPr>
          <p:nvPr>
            <p:ph idx="1"/>
          </p:nvPr>
        </p:nvSpPr>
        <p:spPr/>
        <p:txBody>
          <a:bodyPr/>
          <a:lstStyle/>
          <a:p>
            <a:r>
              <a:rPr lang="en-US" dirty="0"/>
              <a:t>Step 5 -Run the TCL script named Generate_Nodal_Stress_Report (File&gt;Run&gt;TCL Script) as shown in fig. </a:t>
            </a:r>
          </a:p>
          <a:p>
            <a:r>
              <a:rPr lang="en-US" dirty="0"/>
              <a:t> </a:t>
            </a:r>
          </a:p>
        </p:txBody>
      </p:sp>
      <p:sp>
        <p:nvSpPr>
          <p:cNvPr id="4" name="Slide Number Placeholder 3"/>
          <p:cNvSpPr>
            <a:spLocks noGrp="1"/>
          </p:cNvSpPr>
          <p:nvPr>
            <p:ph type="sldNum" sz="quarter" idx="15"/>
          </p:nvPr>
        </p:nvSpPr>
        <p:spPr/>
        <p:txBody>
          <a:bodyPr/>
          <a:lstStyle/>
          <a:p>
            <a:fld id="{CCEA77D5-0B01-41C0-8AB2-471B057BD053}" type="slidenum">
              <a:rPr lang="en-CA" smtClean="0"/>
              <a:pPr/>
              <a:t>9</a:t>
            </a:fld>
            <a:endParaRPr lang="en-CA" dirty="0"/>
          </a:p>
        </p:txBody>
      </p:sp>
      <p:sp>
        <p:nvSpPr>
          <p:cNvPr id="5" name="Text Placeholder 4"/>
          <p:cNvSpPr>
            <a:spLocks noGrp="1"/>
          </p:cNvSpPr>
          <p:nvPr>
            <p:ph type="body" sz="quarter" idx="16"/>
          </p:nvPr>
        </p:nvSpPr>
        <p:spPr/>
        <p:txBody>
          <a:bodyPr/>
          <a:lstStyle/>
          <a:p>
            <a:r>
              <a:rPr lang="en-US" dirty="0"/>
              <a:t>1. The tcl files named ‘Generate_Nodal_Stress_Report.tcl’ and ‘hw_procedure_incl_handles.tcl’ should be always in same folder.</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28" y="1729946"/>
            <a:ext cx="8397735" cy="4291913"/>
          </a:xfrm>
          <a:prstGeom prst="rect">
            <a:avLst/>
          </a:prstGeom>
        </p:spPr>
      </p:pic>
    </p:spTree>
    <p:extLst>
      <p:ext uri="{BB962C8B-B14F-4D97-AF65-F5344CB8AC3E}">
        <p14:creationId xmlns:p14="http://schemas.microsoft.com/office/powerpoint/2010/main" val="6078776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17839&quot;&gt;&lt;version val=&quot;21182&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mruColor&gt;&lt;m_vecMRU length=&quot;0&quot;/&gt;&lt;/m_mruColor&gt;&lt;m_mapectfillschemeMRU&gt;&lt;key val=&quot;0&quot;/&gt;&lt;elem&gt;&lt;m_nPartnerID val=&quot;530&quot;/&gt;&lt;m_nIndex val=&quot;3&quot;/&gt;&lt;/elem&gt;&lt;/m_mapectfillschemeMRU&gt;&lt;m_eweekdayFirstOfWeek val=&quot;2&quot;/&gt;&lt;m_eweekdayFirstOfWorkweek val=&quot;2&quot;/&gt;&lt;m_eweekdayFirstOfWeekend val=&quot;7&quot;/&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CDefaultPrec&gt;&lt;/root&gt;"/>
  <p:tag name="THINKCELLUNDODONOTDELETE" val="2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wrOwVmk75kSKyV1I0Mc9q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uPqhKASxkObQlEAigvh.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LLFFYfRM0GOf52PFEvns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Ees7HhOBDEqyXBGZaWHfe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EDbd62pCoUSrDuXC8JKBY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O9NiWEbXy0e_OUW7UHDyf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FY.9mmVERkumj7U31zQht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KOShMaN0kuabHV4Gzwmi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xfspfHPLkyVslvFiFwfR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9MJLYxTqGUOPnC7YQ31PD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vbSTv0EFkmCi0HFI7iND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fQXlyy6RUOjqfbC_4qv0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az0byBX14ke5QOnc7JNwo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pNWUPjHUKkmEoID2BpFfJ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ZSY4UqCu2EStT0uombtff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7o66RleOS06bflpz5WVr_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oQ7kI4hEEuOD39I6.CNh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fdFwOrEykelwQvTDuI02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85DCuP._QUew3Li_vUu.C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KdtOC5yXrEC7iKwqmBVBo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aEDN4OReJESubX8gonlSz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tPMn7W2470aUGbn306Z4C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D2zg_HRUugBajfo.l6Q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cqtO4b0Em0qvtO3wFzi5J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2PIsl48Nr0unJ9tNrLl4s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HbDaajXSUuavFmwb_24I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es7HhOBDEqyXBGZaWHfe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oN57GpX.0SPCuV59M5S3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0zmclMY7VUi8cOeK9Rr1E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qmnJ.u6_7UWDtaYNqA0TbA"/>
</p:tagLst>
</file>

<file path=ppt/theme/theme1.xml><?xml version="1.0" encoding="utf-8"?>
<a:theme xmlns:a="http://schemas.openxmlformats.org/drawingml/2006/main" name="BBD_PPT_Template_FINAL_EN">
  <a:themeElements>
    <a:clrScheme name="Bombardier">
      <a:dk1>
        <a:sysClr val="windowText" lastClr="000000"/>
      </a:dk1>
      <a:lt1>
        <a:sysClr val="window" lastClr="FFFFFF"/>
      </a:lt1>
      <a:dk2>
        <a:srgbClr val="131E29"/>
      </a:dk2>
      <a:lt2>
        <a:srgbClr val="DCE5E4"/>
      </a:lt2>
      <a:accent1>
        <a:srgbClr val="8996A0"/>
      </a:accent1>
      <a:accent2>
        <a:srgbClr val="7A9A01"/>
      </a:accent2>
      <a:accent3>
        <a:srgbClr val="19365D"/>
      </a:accent3>
      <a:accent4>
        <a:srgbClr val="CA7700"/>
      </a:accent4>
      <a:accent5>
        <a:srgbClr val="D50032"/>
      </a:accent5>
      <a:accent6>
        <a:srgbClr val="A69F88"/>
      </a:accent6>
      <a:hlink>
        <a:srgbClr val="0000FF"/>
      </a:hlink>
      <a:folHlink>
        <a:srgbClr val="800080"/>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SC_Standard_Presentation_EN" id="{57472CAE-4477-4DC6-8D17-C2E738D6137F}" vid="{78021D32-BDB2-4C25-BBB3-C7147FAEC36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BT_prsentation_template</Template>
  <TotalTime>0</TotalTime>
  <Words>1106</Words>
  <Application>Microsoft Office PowerPoint</Application>
  <PresentationFormat>On-screen Show (4:3)</PresentationFormat>
  <Paragraphs>92</Paragraphs>
  <Slides>24</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1" baseType="lpstr">
      <vt:lpstr>ＭＳ Ｐゴシック</vt:lpstr>
      <vt:lpstr>Arial</vt:lpstr>
      <vt:lpstr>Arial Black</vt:lpstr>
      <vt:lpstr>Calibri</vt:lpstr>
      <vt:lpstr>Wingdings</vt:lpstr>
      <vt:lpstr>BBD_PPT_Template_FINAL_EN</vt:lpstr>
      <vt:lpstr>think-cell Slide</vt:lpstr>
      <vt:lpstr>AUTOMATIC STRESS RESULTS EXTRACTION FOR SELECTED NODES IN ALTAIR HYPERWORKS AND CORRELATION OF TEST CENTRE DATA </vt:lpstr>
      <vt:lpstr>PowerPoint Presentation</vt:lpstr>
      <vt:lpstr>Overview of the correlation process(contd.)</vt:lpstr>
      <vt:lpstr>Working folder of tool</vt:lpstr>
      <vt:lpstr>Steps to be followed</vt:lpstr>
      <vt:lpstr>Contd.</vt:lpstr>
      <vt:lpstr>Contd.</vt:lpstr>
      <vt:lpstr>Contd.</vt:lpstr>
      <vt:lpstr>Contd.</vt:lpstr>
      <vt:lpstr>Contd.                                                                     </vt:lpstr>
      <vt:lpstr>Contd.</vt:lpstr>
      <vt:lpstr>Contd.</vt:lpstr>
      <vt:lpstr>Contd.</vt:lpstr>
      <vt:lpstr>Contd.</vt:lpstr>
      <vt:lpstr>Contd.</vt:lpstr>
      <vt:lpstr>Error verification</vt:lpstr>
      <vt:lpstr>Contd.</vt:lpstr>
      <vt:lpstr>OUTPUT SHEETS DESCRIPTION a. Stress_sheets_final</vt:lpstr>
      <vt:lpstr>Contd.</vt:lpstr>
      <vt:lpstr>Contd.</vt:lpstr>
      <vt:lpstr>Contd.</vt:lpstr>
      <vt:lpstr>b. Modified_correlation</vt:lpstr>
      <vt:lpstr>PowerPoint Presentation</vt:lpstr>
      <vt:lpstr>PowerPoint Presentation</vt:lpstr>
    </vt:vector>
  </TitlesOfParts>
  <Company>Bombardier Transportation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STRESS RESULTS EXTRACTION FOR SELECTED NODES IN ALTAIR HYPERWORKS AND COMPARISON OF SIMULATION DATA WITH TEST CENTRE DATA  </dc:title>
  <dc:creator>Jithendra Sai</dc:creator>
  <cp:lastModifiedBy>Dhruvin Jasoliya</cp:lastModifiedBy>
  <cp:revision>69</cp:revision>
  <cp:lastPrinted>2012-05-04T14:30:29Z</cp:lastPrinted>
  <dcterms:created xsi:type="dcterms:W3CDTF">2018-02-23T06:41:55Z</dcterms:created>
  <dcterms:modified xsi:type="dcterms:W3CDTF">2018-03-13T08:50:30Z</dcterms:modified>
</cp:coreProperties>
</file>